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2D2B-8F47-43A9-ACA4-58A6E26323EC}" type="datetimeFigureOut">
              <a:rPr lang="pl-PL" smtClean="0"/>
              <a:t>2020-06-09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AAB0-1993-4206-AC90-A326A05D1E9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l-PL" sz="8000" b="1" dirty="0">
              <a:solidFill>
                <a:srgbClr val="008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37ef7734c6763d025ecc55ba7447f69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41976"/>
            <a:ext cx="8172562" cy="511602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23528" y="692696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i="1" dirty="0" smtClean="0">
                <a:solidFill>
                  <a:srgbClr val="008000"/>
                </a:solidFill>
              </a:rPr>
              <a:t>Dzieci świata</a:t>
            </a:r>
            <a:endParaRPr lang="pl-PL" sz="4400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5e679af8c99e25958df99043447d06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4808996" cy="6048672"/>
          </a:xfrm>
        </p:spPr>
      </p:pic>
      <p:pic>
        <p:nvPicPr>
          <p:cNvPr id="5" name="Obraz 4" descr="ba3df61fe7808d83b7285dff16c9e5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5" y="266366"/>
            <a:ext cx="4355976" cy="61724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47d17a7cc88d9ec9f67e50c6c3a17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26616"/>
            <a:ext cx="4973538" cy="66313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201252e4c6dd67320422067122e522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13543"/>
            <a:ext cx="5461198" cy="66444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afroameryka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1175" y="0"/>
            <a:ext cx="426164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5cefe8e9f1a744210c9ca3f44acd9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1715" y="0"/>
            <a:ext cx="456057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e4fd8b452b1c5ab2545447065b3341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5949" y="0"/>
            <a:ext cx="5643169" cy="6543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1dd1151e95bef312037ac3cdf3f03c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4968552" cy="62106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dzieci świ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6336704" cy="63367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Pokaz na ekranie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Dorotka</dc:creator>
  <cp:lastModifiedBy>Dorotka</cp:lastModifiedBy>
  <cp:revision>2</cp:revision>
  <dcterms:created xsi:type="dcterms:W3CDTF">2020-06-09T21:41:31Z</dcterms:created>
  <dcterms:modified xsi:type="dcterms:W3CDTF">2020-06-09T21:54:21Z</dcterms:modified>
</cp:coreProperties>
</file>