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77" r:id="rId8"/>
    <p:sldId id="280" r:id="rId9"/>
    <p:sldId id="262" r:id="rId10"/>
    <p:sldId id="263" r:id="rId11"/>
    <p:sldId id="264" r:id="rId12"/>
    <p:sldId id="265" r:id="rId13"/>
    <p:sldId id="282" r:id="rId14"/>
    <p:sldId id="266" r:id="rId15"/>
    <p:sldId id="267" r:id="rId16"/>
    <p:sldId id="278" r:id="rId17"/>
    <p:sldId id="279" r:id="rId18"/>
    <p:sldId id="268" r:id="rId19"/>
    <p:sldId id="269" r:id="rId20"/>
    <p:sldId id="270" r:id="rId21"/>
    <p:sldId id="271" r:id="rId22"/>
    <p:sldId id="272" r:id="rId23"/>
    <p:sldId id="281" r:id="rId24"/>
    <p:sldId id="273" r:id="rId25"/>
    <p:sldId id="274" r:id="rId26"/>
    <p:sldId id="275" r:id="rId27"/>
    <p:sldId id="276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st test" initials="tt" lastIdx="5" clrIdx="0">
    <p:extLst>
      <p:ext uri="{19B8F6BF-5375-455C-9EA6-DF929625EA0E}">
        <p15:presenceInfo xmlns:p15="http://schemas.microsoft.com/office/powerpoint/2012/main" xmlns="" userId="fd8e280667caca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E8BC31-E8EB-46F1-A4E5-93FBBA97CFB6}" v="120" dt="2021-02-12T11:14:52.4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st test" userId="fd8e280667cacab4" providerId="LiveId" clId="{40E8BC31-E8EB-46F1-A4E5-93FBBA97CFB6}"/>
    <pc:docChg chg="undo redo custSel addSld delSld modSld modMainMaster">
      <pc:chgData name="test test" userId="fd8e280667cacab4" providerId="LiveId" clId="{40E8BC31-E8EB-46F1-A4E5-93FBBA97CFB6}" dt="2021-02-12T11:23:52.563" v="4078" actId="1076"/>
      <pc:docMkLst>
        <pc:docMk/>
      </pc:docMkLst>
      <pc:sldChg chg="addSp delSp modSp new mod modTransition setBg addAnim delAnim setClrOvrMap">
        <pc:chgData name="test test" userId="fd8e280667cacab4" providerId="LiveId" clId="{40E8BC31-E8EB-46F1-A4E5-93FBBA97CFB6}" dt="2021-02-12T10:58:47.872" v="3767" actId="20577"/>
        <pc:sldMkLst>
          <pc:docMk/>
          <pc:sldMk cId="1312188882" sldId="256"/>
        </pc:sldMkLst>
        <pc:spChg chg="mod">
          <ac:chgData name="test test" userId="fd8e280667cacab4" providerId="LiveId" clId="{40E8BC31-E8EB-46F1-A4E5-93FBBA97CFB6}" dt="2021-02-08T11:56:26.603" v="166" actId="1076"/>
          <ac:spMkLst>
            <pc:docMk/>
            <pc:sldMk cId="1312188882" sldId="256"/>
            <ac:spMk id="2" creationId="{A7508FAC-B1C2-4B47-A88B-D088A9856336}"/>
          </ac:spMkLst>
        </pc:spChg>
        <pc:spChg chg="mod ord">
          <ac:chgData name="test test" userId="fd8e280667cacab4" providerId="LiveId" clId="{40E8BC31-E8EB-46F1-A4E5-93FBBA97CFB6}" dt="2021-02-12T10:58:47.872" v="3767" actId="20577"/>
          <ac:spMkLst>
            <pc:docMk/>
            <pc:sldMk cId="1312188882" sldId="256"/>
            <ac:spMk id="3" creationId="{31DBC789-F41B-46EB-8681-E6627CE847B0}"/>
          </ac:spMkLst>
        </pc:spChg>
        <pc:spChg chg="add del mod">
          <ac:chgData name="test test" userId="fd8e280667cacab4" providerId="LiveId" clId="{40E8BC31-E8EB-46F1-A4E5-93FBBA97CFB6}" dt="2021-02-08T11:43:42.338" v="124" actId="478"/>
          <ac:spMkLst>
            <pc:docMk/>
            <pc:sldMk cId="1312188882" sldId="256"/>
            <ac:spMk id="5" creationId="{5C303CB1-B03B-453E-9EFE-CC8D802C285A}"/>
          </ac:spMkLst>
        </pc:spChg>
        <pc:spChg chg="add del">
          <ac:chgData name="test test" userId="fd8e280667cacab4" providerId="LiveId" clId="{40E8BC31-E8EB-46F1-A4E5-93FBBA97CFB6}" dt="2021-02-08T11:45:43.340" v="151" actId="26606"/>
          <ac:spMkLst>
            <pc:docMk/>
            <pc:sldMk cId="1312188882" sldId="256"/>
            <ac:spMk id="12" creationId="{E49CC64F-7275-4E33-961B-0C5CDC439875}"/>
          </ac:spMkLst>
        </pc:spChg>
        <pc:picChg chg="add mod">
          <ac:chgData name="test test" userId="fd8e280667cacab4" providerId="LiveId" clId="{40E8BC31-E8EB-46F1-A4E5-93FBBA97CFB6}" dt="2021-02-08T11:45:52.868" v="153" actId="1076"/>
          <ac:picMkLst>
            <pc:docMk/>
            <pc:sldMk cId="1312188882" sldId="256"/>
            <ac:picMk id="7" creationId="{AFF1EFEE-6C1D-454F-83B0-E7CB1425A8C9}"/>
          </ac:picMkLst>
        </pc:picChg>
        <pc:picChg chg="add mod">
          <ac:chgData name="test test" userId="fd8e280667cacab4" providerId="LiveId" clId="{40E8BC31-E8EB-46F1-A4E5-93FBBA97CFB6}" dt="2021-02-09T09:53:26.364" v="456" actId="1076"/>
          <ac:picMkLst>
            <pc:docMk/>
            <pc:sldMk cId="1312188882" sldId="256"/>
            <ac:picMk id="9" creationId="{57999BB7-2682-42EC-AFFF-70150C9B5B3A}"/>
          </ac:picMkLst>
        </pc:picChg>
      </pc:sldChg>
      <pc:sldChg chg="addSp delSp modSp new mod modTransition setBg setClrOvrMap">
        <pc:chgData name="test test" userId="fd8e280667cacab4" providerId="LiveId" clId="{40E8BC31-E8EB-46F1-A4E5-93FBBA97CFB6}" dt="2021-02-12T11:03:39.340" v="3959" actId="1076"/>
        <pc:sldMkLst>
          <pc:docMk/>
          <pc:sldMk cId="360910223" sldId="257"/>
        </pc:sldMkLst>
        <pc:spChg chg="mod ord">
          <ac:chgData name="test test" userId="fd8e280667cacab4" providerId="LiveId" clId="{40E8BC31-E8EB-46F1-A4E5-93FBBA97CFB6}" dt="2021-02-09T09:28:20.626" v="406" actId="26606"/>
          <ac:spMkLst>
            <pc:docMk/>
            <pc:sldMk cId="360910223" sldId="257"/>
            <ac:spMk id="2" creationId="{3CA91006-A088-448D-B0E7-165D99AE4F95}"/>
          </ac:spMkLst>
        </pc:spChg>
        <pc:spChg chg="mod ord">
          <ac:chgData name="test test" userId="fd8e280667cacab4" providerId="LiveId" clId="{40E8BC31-E8EB-46F1-A4E5-93FBBA97CFB6}" dt="2021-02-12T11:03:39.340" v="3959" actId="1076"/>
          <ac:spMkLst>
            <pc:docMk/>
            <pc:sldMk cId="360910223" sldId="257"/>
            <ac:spMk id="3" creationId="{3B0D3C80-6C59-4ED0-85C3-8D500E2F6099}"/>
          </ac:spMkLst>
        </pc:spChg>
        <pc:spChg chg="add del">
          <ac:chgData name="test test" userId="fd8e280667cacab4" providerId="LiveId" clId="{40E8BC31-E8EB-46F1-A4E5-93FBBA97CFB6}" dt="2021-02-09T09:04:56.413" v="336" actId="26606"/>
          <ac:spMkLst>
            <pc:docMk/>
            <pc:sldMk cId="360910223" sldId="257"/>
            <ac:spMk id="7" creationId="{3BCB5F6A-9EB0-40B0-9D13-3023E9A20508}"/>
          </ac:spMkLst>
        </pc:spChg>
        <pc:spChg chg="add del">
          <ac:chgData name="test test" userId="fd8e280667cacab4" providerId="LiveId" clId="{40E8BC31-E8EB-46F1-A4E5-93FBBA97CFB6}" dt="2021-02-09T09:04:25.973" v="328" actId="26606"/>
          <ac:spMkLst>
            <pc:docMk/>
            <pc:sldMk cId="360910223" sldId="257"/>
            <ac:spMk id="10" creationId="{D94A7024-D948-494D-8920-BBA2DA07D15B}"/>
          </ac:spMkLst>
        </pc:spChg>
        <pc:spChg chg="add del">
          <ac:chgData name="test test" userId="fd8e280667cacab4" providerId="LiveId" clId="{40E8BC31-E8EB-46F1-A4E5-93FBBA97CFB6}" dt="2021-02-09T09:06:09.242" v="340" actId="26606"/>
          <ac:spMkLst>
            <pc:docMk/>
            <pc:sldMk cId="360910223" sldId="257"/>
            <ac:spMk id="13" creationId="{3BCB5F6A-9EB0-40B0-9D13-3023E9A20508}"/>
          </ac:spMkLst>
        </pc:spChg>
        <pc:spChg chg="add del">
          <ac:chgData name="test test" userId="fd8e280667cacab4" providerId="LiveId" clId="{40E8BC31-E8EB-46F1-A4E5-93FBBA97CFB6}" dt="2021-02-09T09:07:51.135" v="354" actId="26606"/>
          <ac:spMkLst>
            <pc:docMk/>
            <pc:sldMk cId="360910223" sldId="257"/>
            <ac:spMk id="18" creationId="{4BE9D4C4-9FA3-4885-A769-301639CC7AD4}"/>
          </ac:spMkLst>
        </pc:spChg>
        <pc:spChg chg="add del">
          <ac:chgData name="test test" userId="fd8e280667cacab4" providerId="LiveId" clId="{40E8BC31-E8EB-46F1-A4E5-93FBBA97CFB6}" dt="2021-02-09T09:28:20.626" v="406" actId="26606"/>
          <ac:spMkLst>
            <pc:docMk/>
            <pc:sldMk cId="360910223" sldId="257"/>
            <ac:spMk id="19" creationId="{57C8A51B-5F07-47EB-9EE5-47BBC6BE4440}"/>
          </ac:spMkLst>
        </pc:spChg>
        <pc:spChg chg="add del">
          <ac:chgData name="test test" userId="fd8e280667cacab4" providerId="LiveId" clId="{40E8BC31-E8EB-46F1-A4E5-93FBBA97CFB6}" dt="2021-02-09T09:07:51.135" v="354" actId="26606"/>
          <ac:spMkLst>
            <pc:docMk/>
            <pc:sldMk cId="360910223" sldId="257"/>
            <ac:spMk id="20" creationId="{7EB6695E-BED5-4DA3-8C9B-AD301AEF4776}"/>
          </ac:spMkLst>
        </pc:spChg>
        <pc:spChg chg="add del">
          <ac:chgData name="test test" userId="fd8e280667cacab4" providerId="LiveId" clId="{40E8BC31-E8EB-46F1-A4E5-93FBBA97CFB6}" dt="2021-02-09T09:17:19.820" v="391" actId="26606"/>
          <ac:spMkLst>
            <pc:docMk/>
            <pc:sldMk cId="360910223" sldId="257"/>
            <ac:spMk id="21" creationId="{57C8A51B-5F07-47EB-9EE5-47BBC6BE4440}"/>
          </ac:spMkLst>
        </pc:spChg>
        <pc:spChg chg="add del">
          <ac:chgData name="test test" userId="fd8e280667cacab4" providerId="LiveId" clId="{40E8BC31-E8EB-46F1-A4E5-93FBBA97CFB6}" dt="2021-02-09T09:07:46.613" v="349" actId="26606"/>
          <ac:spMkLst>
            <pc:docMk/>
            <pc:sldMk cId="360910223" sldId="257"/>
            <ac:spMk id="22" creationId="{F343305C-2F99-4FDE-A5CC-6F97ECCB3B9F}"/>
          </ac:spMkLst>
        </pc:spChg>
        <pc:spChg chg="add del">
          <ac:chgData name="test test" userId="fd8e280667cacab4" providerId="LiveId" clId="{40E8BC31-E8EB-46F1-A4E5-93FBBA97CFB6}" dt="2021-02-09T09:06:23.820" v="343" actId="26606"/>
          <ac:spMkLst>
            <pc:docMk/>
            <pc:sldMk cId="360910223" sldId="257"/>
            <ac:spMk id="25" creationId="{8267EEE4-6354-4F1C-9484-951F0EB92F1B}"/>
          </ac:spMkLst>
        </pc:spChg>
        <pc:spChg chg="add del">
          <ac:chgData name="test test" userId="fd8e280667cacab4" providerId="LiveId" clId="{40E8BC31-E8EB-46F1-A4E5-93FBBA97CFB6}" dt="2021-02-09T09:07:47.985" v="351" actId="26606"/>
          <ac:spMkLst>
            <pc:docMk/>
            <pc:sldMk cId="360910223" sldId="257"/>
            <ac:spMk id="26" creationId="{9EFDE67A-7F53-4ECF-A4D8-C9FF121992B4}"/>
          </ac:spMkLst>
        </pc:spChg>
        <pc:spChg chg="add del">
          <ac:chgData name="test test" userId="fd8e280667cacab4" providerId="LiveId" clId="{40E8BC31-E8EB-46F1-A4E5-93FBBA97CFB6}" dt="2021-02-09T09:06:23.820" v="343" actId="26606"/>
          <ac:spMkLst>
            <pc:docMk/>
            <pc:sldMk cId="360910223" sldId="257"/>
            <ac:spMk id="27" creationId="{0E5A83F9-E6B8-40BD-9C0D-9A6F15650742}"/>
          </ac:spMkLst>
        </pc:spChg>
        <pc:spChg chg="add del">
          <ac:chgData name="test test" userId="fd8e280667cacab4" providerId="LiveId" clId="{40E8BC31-E8EB-46F1-A4E5-93FBBA97CFB6}" dt="2021-02-09T09:07:47.985" v="351" actId="26606"/>
          <ac:spMkLst>
            <pc:docMk/>
            <pc:sldMk cId="360910223" sldId="257"/>
            <ac:spMk id="28" creationId="{00E0BC10-7F9B-4871-A78D-77F5EEF194F2}"/>
          </ac:spMkLst>
        </pc:spChg>
        <pc:spChg chg="add del">
          <ac:chgData name="test test" userId="fd8e280667cacab4" providerId="LiveId" clId="{40E8BC31-E8EB-46F1-A4E5-93FBBA97CFB6}" dt="2021-02-09T09:06:44.937" v="345" actId="26606"/>
          <ac:spMkLst>
            <pc:docMk/>
            <pc:sldMk cId="360910223" sldId="257"/>
            <ac:spMk id="29" creationId="{47F84956-48F4-4B90-ACFA-EB0EAC3903BD}"/>
          </ac:spMkLst>
        </pc:spChg>
        <pc:spChg chg="add del">
          <ac:chgData name="test test" userId="fd8e280667cacab4" providerId="LiveId" clId="{40E8BC31-E8EB-46F1-A4E5-93FBBA97CFB6}" dt="2021-02-09T09:07:50.981" v="353" actId="26606"/>
          <ac:spMkLst>
            <pc:docMk/>
            <pc:sldMk cId="360910223" sldId="257"/>
            <ac:spMk id="31" creationId="{91062950-55E9-49DC-A01D-0A04859DDFE6}"/>
          </ac:spMkLst>
        </pc:spChg>
        <pc:spChg chg="add del">
          <ac:chgData name="test test" userId="fd8e280667cacab4" providerId="LiveId" clId="{40E8BC31-E8EB-46F1-A4E5-93FBBA97CFB6}" dt="2021-02-09T09:07:50.981" v="353" actId="26606"/>
          <ac:spMkLst>
            <pc:docMk/>
            <pc:sldMk cId="360910223" sldId="257"/>
            <ac:spMk id="32" creationId="{303BEB5A-9D63-460D-9862-A5677B005A88}"/>
          </ac:spMkLst>
        </pc:spChg>
        <pc:spChg chg="add del">
          <ac:chgData name="test test" userId="fd8e280667cacab4" providerId="LiveId" clId="{40E8BC31-E8EB-46F1-A4E5-93FBBA97CFB6}" dt="2021-02-09T09:08:35.516" v="364" actId="26606"/>
          <ac:spMkLst>
            <pc:docMk/>
            <pc:sldMk cId="360910223" sldId="257"/>
            <ac:spMk id="34" creationId="{8E2EB503-A017-4457-A105-53638C97DEB8}"/>
          </ac:spMkLst>
        </pc:spChg>
        <pc:spChg chg="add del">
          <ac:chgData name="test test" userId="fd8e280667cacab4" providerId="LiveId" clId="{40E8BC31-E8EB-46F1-A4E5-93FBBA97CFB6}" dt="2021-02-09T09:08:35.344" v="363" actId="26606"/>
          <ac:spMkLst>
            <pc:docMk/>
            <pc:sldMk cId="360910223" sldId="257"/>
            <ac:spMk id="41" creationId="{A912E26A-2737-4A42-92C0-4ED8933C8AF6}"/>
          </ac:spMkLst>
        </pc:spChg>
        <pc:picChg chg="add mod">
          <ac:chgData name="test test" userId="fd8e280667cacab4" providerId="LiveId" clId="{40E8BC31-E8EB-46F1-A4E5-93FBBA97CFB6}" dt="2021-02-11T08:49:24.528" v="3164" actId="1440"/>
          <ac:picMkLst>
            <pc:docMk/>
            <pc:sldMk cId="360910223" sldId="257"/>
            <ac:picMk id="5" creationId="{25AFE9EC-0C62-47EE-9568-D681AF166B08}"/>
          </ac:picMkLst>
        </pc:picChg>
        <pc:picChg chg="add del mod ord">
          <ac:chgData name="test test" userId="fd8e280667cacab4" providerId="LiveId" clId="{40E8BC31-E8EB-46F1-A4E5-93FBBA97CFB6}" dt="2021-02-09T09:04:32.887" v="332" actId="478"/>
          <ac:picMkLst>
            <pc:docMk/>
            <pc:sldMk cId="360910223" sldId="257"/>
            <ac:picMk id="5" creationId="{A44EB98B-FDCF-4C32-8E42-FE511E1EC19A}"/>
          </ac:picMkLst>
        </pc:picChg>
        <pc:picChg chg="add del mod ord">
          <ac:chgData name="test test" userId="fd8e280667cacab4" providerId="LiveId" clId="{40E8BC31-E8EB-46F1-A4E5-93FBBA97CFB6}" dt="2021-02-11T07:10:26.946" v="3156" actId="478"/>
          <ac:picMkLst>
            <pc:docMk/>
            <pc:sldMk cId="360910223" sldId="257"/>
            <ac:picMk id="8" creationId="{658F1D07-29E1-4B2C-9432-E932A463642B}"/>
          </ac:picMkLst>
        </pc:picChg>
        <pc:picChg chg="add mod ord">
          <ac:chgData name="test test" userId="fd8e280667cacab4" providerId="LiveId" clId="{40E8BC31-E8EB-46F1-A4E5-93FBBA97CFB6}" dt="2021-02-09T09:28:20.626" v="406" actId="26606"/>
          <ac:picMkLst>
            <pc:docMk/>
            <pc:sldMk cId="360910223" sldId="257"/>
            <ac:picMk id="11" creationId="{8879DC10-D505-41D7-855F-B9E74D825F56}"/>
          </ac:picMkLst>
        </pc:picChg>
        <pc:picChg chg="add del mod">
          <ac:chgData name="test test" userId="fd8e280667cacab4" providerId="LiveId" clId="{40E8BC31-E8EB-46F1-A4E5-93FBBA97CFB6}" dt="2021-02-09T09:12:48.575" v="383" actId="931"/>
          <ac:picMkLst>
            <pc:docMk/>
            <pc:sldMk cId="360910223" sldId="257"/>
            <ac:picMk id="14" creationId="{E11ED839-296F-424B-A43B-9EC0373E62E4}"/>
          </ac:picMkLst>
        </pc:picChg>
        <pc:picChg chg="add mod">
          <ac:chgData name="test test" userId="fd8e280667cacab4" providerId="LiveId" clId="{40E8BC31-E8EB-46F1-A4E5-93FBBA97CFB6}" dt="2021-02-09T09:28:20.626" v="406" actId="26606"/>
          <ac:picMkLst>
            <pc:docMk/>
            <pc:sldMk cId="360910223" sldId="257"/>
            <ac:picMk id="16" creationId="{62BB62E9-70D9-4B09-88E2-A1A5D6A3E883}"/>
          </ac:picMkLst>
        </pc:picChg>
        <pc:cxnChg chg="add del">
          <ac:chgData name="test test" userId="fd8e280667cacab4" providerId="LiveId" clId="{40E8BC31-E8EB-46F1-A4E5-93FBBA97CFB6}" dt="2021-02-09T09:07:46.613" v="349" actId="26606"/>
          <ac:cxnSpMkLst>
            <pc:docMk/>
            <pc:sldMk cId="360910223" sldId="257"/>
            <ac:cxnSpMk id="23" creationId="{DF09CF77-8529-48FB-9FBC-8C44C84CB4A1}"/>
          </ac:cxnSpMkLst>
        </pc:cxnChg>
        <pc:cxnChg chg="add del">
          <ac:chgData name="test test" userId="fd8e280667cacab4" providerId="LiveId" clId="{40E8BC31-E8EB-46F1-A4E5-93FBBA97CFB6}" dt="2021-02-09T09:06:44.937" v="345" actId="26606"/>
          <ac:cxnSpMkLst>
            <pc:docMk/>
            <pc:sldMk cId="360910223" sldId="257"/>
            <ac:cxnSpMk id="30" creationId="{5A3C2A43-ABEE-4B08-B7AA-35E4BF5680C9}"/>
          </ac:cxnSpMkLst>
        </pc:cxnChg>
        <pc:cxnChg chg="add del">
          <ac:chgData name="test test" userId="fd8e280667cacab4" providerId="LiveId" clId="{40E8BC31-E8EB-46F1-A4E5-93FBBA97CFB6}" dt="2021-02-09T09:08:35.344" v="363" actId="26606"/>
          <ac:cxnSpMkLst>
            <pc:docMk/>
            <pc:sldMk cId="360910223" sldId="257"/>
            <ac:cxnSpMk id="39" creationId="{36CB27DD-D98C-4A82-9A5E-422827825769}"/>
          </ac:cxnSpMkLst>
        </pc:cxnChg>
      </pc:sldChg>
      <pc:sldChg chg="addSp delSp modSp new mod modTransition setBg">
        <pc:chgData name="test test" userId="fd8e280667cacab4" providerId="LiveId" clId="{40E8BC31-E8EB-46F1-A4E5-93FBBA97CFB6}" dt="2021-02-12T11:06:03.648" v="3973" actId="1076"/>
        <pc:sldMkLst>
          <pc:docMk/>
          <pc:sldMk cId="1174854408" sldId="258"/>
        </pc:sldMkLst>
        <pc:spChg chg="del mod">
          <ac:chgData name="test test" userId="fd8e280667cacab4" providerId="LiveId" clId="{40E8BC31-E8EB-46F1-A4E5-93FBBA97CFB6}" dt="2021-02-09T09:53:43.037" v="467" actId="478"/>
          <ac:spMkLst>
            <pc:docMk/>
            <pc:sldMk cId="1174854408" sldId="258"/>
            <ac:spMk id="2" creationId="{F1EAB894-8352-4250-AAF6-6FDFE659F492}"/>
          </ac:spMkLst>
        </pc:spChg>
        <pc:spChg chg="mod ord">
          <ac:chgData name="test test" userId="fd8e280667cacab4" providerId="LiveId" clId="{40E8BC31-E8EB-46F1-A4E5-93FBBA97CFB6}" dt="2021-02-12T11:06:03.648" v="3973" actId="1076"/>
          <ac:spMkLst>
            <pc:docMk/>
            <pc:sldMk cId="1174854408" sldId="258"/>
            <ac:spMk id="3" creationId="{1F853DD8-442B-4D12-8806-373BEF2A7938}"/>
          </ac:spMkLst>
        </pc:spChg>
        <pc:spChg chg="add del">
          <ac:chgData name="test test" userId="fd8e280667cacab4" providerId="LiveId" clId="{40E8BC31-E8EB-46F1-A4E5-93FBBA97CFB6}" dt="2021-02-09T11:24:34.430" v="555" actId="26606"/>
          <ac:spMkLst>
            <pc:docMk/>
            <pc:sldMk cId="1174854408" sldId="258"/>
            <ac:spMk id="14" creationId="{3F088236-D655-4F88-B238-E16762358025}"/>
          </ac:spMkLst>
        </pc:spChg>
        <pc:spChg chg="add del">
          <ac:chgData name="test test" userId="fd8e280667cacab4" providerId="LiveId" clId="{40E8BC31-E8EB-46F1-A4E5-93FBBA97CFB6}" dt="2021-02-09T11:24:34.430" v="555" actId="26606"/>
          <ac:spMkLst>
            <pc:docMk/>
            <pc:sldMk cId="1174854408" sldId="258"/>
            <ac:spMk id="16" creationId="{3DAC0C92-199E-475C-9390-119A9B027276}"/>
          </ac:spMkLst>
        </pc:spChg>
        <pc:spChg chg="add del">
          <ac:chgData name="test test" userId="fd8e280667cacab4" providerId="LiveId" clId="{40E8BC31-E8EB-46F1-A4E5-93FBBA97CFB6}" dt="2021-02-09T11:24:34.430" v="555" actId="26606"/>
          <ac:spMkLst>
            <pc:docMk/>
            <pc:sldMk cId="1174854408" sldId="258"/>
            <ac:spMk id="18" creationId="{C4CFB339-0ED8-4FE2-9EF1-6D1375B8499B}"/>
          </ac:spMkLst>
        </pc:spChg>
        <pc:spChg chg="add del">
          <ac:chgData name="test test" userId="fd8e280667cacab4" providerId="LiveId" clId="{40E8BC31-E8EB-46F1-A4E5-93FBBA97CFB6}" dt="2021-02-09T11:24:34.430" v="555" actId="26606"/>
          <ac:spMkLst>
            <pc:docMk/>
            <pc:sldMk cId="1174854408" sldId="258"/>
            <ac:spMk id="20" creationId="{31896C80-2069-4431-9C19-83B913734490}"/>
          </ac:spMkLst>
        </pc:spChg>
        <pc:spChg chg="add del">
          <ac:chgData name="test test" userId="fd8e280667cacab4" providerId="LiveId" clId="{40E8BC31-E8EB-46F1-A4E5-93FBBA97CFB6}" dt="2021-02-09T11:24:34.430" v="555" actId="26606"/>
          <ac:spMkLst>
            <pc:docMk/>
            <pc:sldMk cId="1174854408" sldId="258"/>
            <ac:spMk id="22" creationId="{BF120A21-0841-4823-B0C4-28AEBCEF9B78}"/>
          </ac:spMkLst>
        </pc:spChg>
        <pc:spChg chg="add del">
          <ac:chgData name="test test" userId="fd8e280667cacab4" providerId="LiveId" clId="{40E8BC31-E8EB-46F1-A4E5-93FBBA97CFB6}" dt="2021-02-09T11:24:34.430" v="555" actId="26606"/>
          <ac:spMkLst>
            <pc:docMk/>
            <pc:sldMk cId="1174854408" sldId="258"/>
            <ac:spMk id="24" creationId="{DBB05BAE-BBD3-4289-899F-A6851503C6B0}"/>
          </ac:spMkLst>
        </pc:spChg>
        <pc:spChg chg="add del">
          <ac:chgData name="test test" userId="fd8e280667cacab4" providerId="LiveId" clId="{40E8BC31-E8EB-46F1-A4E5-93FBBA97CFB6}" dt="2021-02-09T11:24:34.430" v="555" actId="26606"/>
          <ac:spMkLst>
            <pc:docMk/>
            <pc:sldMk cId="1174854408" sldId="258"/>
            <ac:spMk id="26" creationId="{9874D11C-36F5-4BBE-A490-019A54E953B0}"/>
          </ac:spMkLst>
        </pc:spChg>
        <pc:spChg chg="add">
          <ac:chgData name="test test" userId="fd8e280667cacab4" providerId="LiveId" clId="{40E8BC31-E8EB-46F1-A4E5-93FBBA97CFB6}" dt="2021-02-09T11:24:34.572" v="556" actId="26606"/>
          <ac:spMkLst>
            <pc:docMk/>
            <pc:sldMk cId="1174854408" sldId="258"/>
            <ac:spMk id="28" creationId="{3BCB5F6A-9EB0-40B0-9D13-3023E9A20508}"/>
          </ac:spMkLst>
        </pc:spChg>
        <pc:picChg chg="add mod">
          <ac:chgData name="test test" userId="fd8e280667cacab4" providerId="LiveId" clId="{40E8BC31-E8EB-46F1-A4E5-93FBBA97CFB6}" dt="2021-02-09T11:24:34.572" v="556" actId="26606"/>
          <ac:picMkLst>
            <pc:docMk/>
            <pc:sldMk cId="1174854408" sldId="258"/>
            <ac:picMk id="5" creationId="{74D03EF9-A87B-4815-9EE8-4CAB0F99AF3E}"/>
          </ac:picMkLst>
        </pc:picChg>
        <pc:cxnChg chg="add del">
          <ac:chgData name="test test" userId="fd8e280667cacab4" providerId="LiveId" clId="{40E8BC31-E8EB-46F1-A4E5-93FBBA97CFB6}" dt="2021-02-09T11:24:34.430" v="555" actId="26606"/>
          <ac:cxnSpMkLst>
            <pc:docMk/>
            <pc:sldMk cId="1174854408" sldId="258"/>
            <ac:cxnSpMk id="10" creationId="{64FA5DFF-7FE6-4855-84E6-DFA78EE978BD}"/>
          </ac:cxnSpMkLst>
        </pc:cxnChg>
        <pc:cxnChg chg="add del">
          <ac:chgData name="test test" userId="fd8e280667cacab4" providerId="LiveId" clId="{40E8BC31-E8EB-46F1-A4E5-93FBBA97CFB6}" dt="2021-02-09T11:24:34.430" v="555" actId="26606"/>
          <ac:cxnSpMkLst>
            <pc:docMk/>
            <pc:sldMk cId="1174854408" sldId="258"/>
            <ac:cxnSpMk id="12" creationId="{2AFD8CBA-54A3-4363-991B-B9C631BBFA74}"/>
          </ac:cxnSpMkLst>
        </pc:cxnChg>
      </pc:sldChg>
      <pc:sldChg chg="addSp delSp modSp new mod modTransition setBg setClrOvrMap">
        <pc:chgData name="test test" userId="fd8e280667cacab4" providerId="LiveId" clId="{40E8BC31-E8EB-46F1-A4E5-93FBBA97CFB6}" dt="2021-02-12T10:46:40.864" v="3629" actId="20577"/>
        <pc:sldMkLst>
          <pc:docMk/>
          <pc:sldMk cId="3718880202" sldId="259"/>
        </pc:sldMkLst>
        <pc:spChg chg="mod ord">
          <ac:chgData name="test test" userId="fd8e280667cacab4" providerId="LiveId" clId="{40E8BC31-E8EB-46F1-A4E5-93FBBA97CFB6}" dt="2021-02-12T10:46:40.864" v="3629" actId="20577"/>
          <ac:spMkLst>
            <pc:docMk/>
            <pc:sldMk cId="3718880202" sldId="259"/>
            <ac:spMk id="2" creationId="{9D22452F-E004-4680-9C5C-39991713EA8A}"/>
          </ac:spMkLst>
        </pc:spChg>
        <pc:spChg chg="del">
          <ac:chgData name="test test" userId="fd8e280667cacab4" providerId="LiveId" clId="{40E8BC31-E8EB-46F1-A4E5-93FBBA97CFB6}" dt="2021-02-09T11:26:59.360" v="575" actId="478"/>
          <ac:spMkLst>
            <pc:docMk/>
            <pc:sldMk cId="3718880202" sldId="259"/>
            <ac:spMk id="3" creationId="{D4271711-6AB4-4054-9D88-5D5C901F35BE}"/>
          </ac:spMkLst>
        </pc:spChg>
        <pc:spChg chg="add del">
          <ac:chgData name="test test" userId="fd8e280667cacab4" providerId="LiveId" clId="{40E8BC31-E8EB-46F1-A4E5-93FBBA97CFB6}" dt="2021-02-09T11:40:18.980" v="603" actId="26606"/>
          <ac:spMkLst>
            <pc:docMk/>
            <pc:sldMk cId="3718880202" sldId="259"/>
            <ac:spMk id="29" creationId="{F6E918B1-FA59-42EF-8A8E-B0F3D1E54084}"/>
          </ac:spMkLst>
        </pc:spChg>
        <pc:spChg chg="add del">
          <ac:chgData name="test test" userId="fd8e280667cacab4" providerId="LiveId" clId="{40E8BC31-E8EB-46F1-A4E5-93FBBA97CFB6}" dt="2021-02-09T11:40:18.949" v="602" actId="26606"/>
          <ac:spMkLst>
            <pc:docMk/>
            <pc:sldMk cId="3718880202" sldId="259"/>
            <ac:spMk id="46" creationId="{4F71A406-3CB7-4E4D-B434-24E6AA4F3997}"/>
          </ac:spMkLst>
        </pc:spChg>
        <pc:grpChg chg="add del">
          <ac:chgData name="test test" userId="fd8e280667cacab4" providerId="LiveId" clId="{40E8BC31-E8EB-46F1-A4E5-93FBBA97CFB6}" dt="2021-02-09T11:39:42.356" v="590" actId="26606"/>
          <ac:grpSpMkLst>
            <pc:docMk/>
            <pc:sldMk cId="3718880202" sldId="259"/>
            <ac:grpSpMk id="10" creationId="{A5AFB369-4673-4727-A7CD-D86AFE0AE069}"/>
          </ac:grpSpMkLst>
        </pc:grpChg>
        <pc:grpChg chg="add del">
          <ac:chgData name="test test" userId="fd8e280667cacab4" providerId="LiveId" clId="{40E8BC31-E8EB-46F1-A4E5-93FBBA97CFB6}" dt="2021-02-09T11:39:43.778" v="592" actId="26606"/>
          <ac:grpSpMkLst>
            <pc:docMk/>
            <pc:sldMk cId="3718880202" sldId="259"/>
            <ac:grpSpMk id="22" creationId="{4815A7B4-532E-48C9-AC24-D78ACF3339DB}"/>
          </ac:grpSpMkLst>
        </pc:grpChg>
        <pc:grpChg chg="add del">
          <ac:chgData name="test test" userId="fd8e280667cacab4" providerId="LiveId" clId="{40E8BC31-E8EB-46F1-A4E5-93FBBA97CFB6}" dt="2021-02-09T11:39:44.672" v="594" actId="26606"/>
          <ac:grpSpMkLst>
            <pc:docMk/>
            <pc:sldMk cId="3718880202" sldId="259"/>
            <ac:grpSpMk id="24" creationId="{A5AFB369-4673-4727-A7CD-D86AFE0AE069}"/>
          </ac:grpSpMkLst>
        </pc:grpChg>
        <pc:grpChg chg="add del">
          <ac:chgData name="test test" userId="fd8e280667cacab4" providerId="LiveId" clId="{40E8BC31-E8EB-46F1-A4E5-93FBBA97CFB6}" dt="2021-02-09T11:39:48.613" v="596" actId="26606"/>
          <ac:grpSpMkLst>
            <pc:docMk/>
            <pc:sldMk cId="3718880202" sldId="259"/>
            <ac:grpSpMk id="26" creationId="{4815A7B4-532E-48C9-AC24-D78ACF3339DB}"/>
          </ac:grpSpMkLst>
        </pc:grpChg>
        <pc:grpChg chg="add del">
          <ac:chgData name="test test" userId="fd8e280667cacab4" providerId="LiveId" clId="{40E8BC31-E8EB-46F1-A4E5-93FBBA97CFB6}" dt="2021-02-09T11:40:18.980" v="603" actId="26606"/>
          <ac:grpSpMkLst>
            <pc:docMk/>
            <pc:sldMk cId="3718880202" sldId="259"/>
            <ac:grpSpMk id="28" creationId="{4815A7B4-532E-48C9-AC24-D78ACF3339DB}"/>
          </ac:grpSpMkLst>
        </pc:grpChg>
        <pc:grpChg chg="add del">
          <ac:chgData name="test test" userId="fd8e280667cacab4" providerId="LiveId" clId="{40E8BC31-E8EB-46F1-A4E5-93FBBA97CFB6}" dt="2021-02-09T11:40:18.949" v="602" actId="26606"/>
          <ac:grpSpMkLst>
            <pc:docMk/>
            <pc:sldMk cId="3718880202" sldId="259"/>
            <ac:grpSpMk id="34" creationId="{3DFBBA17-68C1-41F9-89F3-78F3F2DB97BC}"/>
          </ac:grpSpMkLst>
        </pc:grpChg>
        <pc:grpChg chg="add">
          <ac:chgData name="test test" userId="fd8e280667cacab4" providerId="LiveId" clId="{40E8BC31-E8EB-46F1-A4E5-93FBBA97CFB6}" dt="2021-02-09T11:40:18.980" v="603" actId="26606"/>
          <ac:grpSpMkLst>
            <pc:docMk/>
            <pc:sldMk cId="3718880202" sldId="259"/>
            <ac:grpSpMk id="48" creationId="{6CC33B2B-B475-4189-BA8F-3CF8248DC685}"/>
          </ac:grpSpMkLst>
        </pc:grpChg>
        <pc:graphicFrameChg chg="add del modGraphic">
          <ac:chgData name="test test" userId="fd8e280667cacab4" providerId="LiveId" clId="{40E8BC31-E8EB-46F1-A4E5-93FBBA97CFB6}" dt="2021-02-09T20:28:07.301" v="1320" actId="27309"/>
          <ac:graphicFrameMkLst>
            <pc:docMk/>
            <pc:sldMk cId="3718880202" sldId="259"/>
            <ac:graphicFrameMk id="4" creationId="{DE20AF01-3243-423A-A734-CA62316ACB5F}"/>
          </ac:graphicFrameMkLst>
        </pc:graphicFrameChg>
        <pc:picChg chg="add mod ord">
          <ac:chgData name="test test" userId="fd8e280667cacab4" providerId="LiveId" clId="{40E8BC31-E8EB-46F1-A4E5-93FBBA97CFB6}" dt="2021-02-09T11:49:09.765" v="812" actId="1076"/>
          <ac:picMkLst>
            <pc:docMk/>
            <pc:sldMk cId="3718880202" sldId="259"/>
            <ac:picMk id="5" creationId="{30877C60-FAE1-4225-90C3-A844D6FAEA4A}"/>
          </ac:picMkLst>
        </pc:picChg>
        <pc:picChg chg="add mod">
          <ac:chgData name="test test" userId="fd8e280667cacab4" providerId="LiveId" clId="{40E8BC31-E8EB-46F1-A4E5-93FBBA97CFB6}" dt="2021-02-09T11:49:03.909" v="809" actId="1076"/>
          <ac:picMkLst>
            <pc:docMk/>
            <pc:sldMk cId="3718880202" sldId="259"/>
            <ac:picMk id="7" creationId="{8688B84C-095A-4BDC-95E3-86F1BD5892E7}"/>
          </ac:picMkLst>
        </pc:picChg>
        <pc:picChg chg="add mod">
          <ac:chgData name="test test" userId="fd8e280667cacab4" providerId="LiveId" clId="{40E8BC31-E8EB-46F1-A4E5-93FBBA97CFB6}" dt="2021-02-09T11:49:21.548" v="815" actId="14100"/>
          <ac:picMkLst>
            <pc:docMk/>
            <pc:sldMk cId="3718880202" sldId="259"/>
            <ac:picMk id="45" creationId="{C2AC2E92-BB4D-4FE3-8B4E-C70B6377E322}"/>
          </ac:picMkLst>
        </pc:picChg>
      </pc:sldChg>
      <pc:sldChg chg="addSp delSp modSp new mod modTransition setBg">
        <pc:chgData name="test test" userId="fd8e280667cacab4" providerId="LiveId" clId="{40E8BC31-E8EB-46F1-A4E5-93FBBA97CFB6}" dt="2021-02-12T11:07:31.989" v="3981" actId="1076"/>
        <pc:sldMkLst>
          <pc:docMk/>
          <pc:sldMk cId="1478065683" sldId="260"/>
        </pc:sldMkLst>
        <pc:spChg chg="mod">
          <ac:chgData name="test test" userId="fd8e280667cacab4" providerId="LiveId" clId="{40E8BC31-E8EB-46F1-A4E5-93FBBA97CFB6}" dt="2021-02-12T11:07:31.989" v="3981" actId="1076"/>
          <ac:spMkLst>
            <pc:docMk/>
            <pc:sldMk cId="1478065683" sldId="260"/>
            <ac:spMk id="2" creationId="{B0D42C52-EF80-4D5B-BDA1-27C0CED7BC43}"/>
          </ac:spMkLst>
        </pc:spChg>
        <pc:spChg chg="mod ord">
          <ac:chgData name="test test" userId="fd8e280667cacab4" providerId="LiveId" clId="{40E8BC31-E8EB-46F1-A4E5-93FBBA97CFB6}" dt="2021-02-09T12:24:47.956" v="1306" actId="1076"/>
          <ac:spMkLst>
            <pc:docMk/>
            <pc:sldMk cId="1478065683" sldId="260"/>
            <ac:spMk id="3" creationId="{F054DCC3-94CE-4636-AB59-8A741671DF41}"/>
          </ac:spMkLst>
        </pc:spChg>
        <pc:spChg chg="add del">
          <ac:chgData name="test test" userId="fd8e280667cacab4" providerId="LiveId" clId="{40E8BC31-E8EB-46F1-A4E5-93FBBA97CFB6}" dt="2021-02-09T12:23:26.669" v="1288" actId="26606"/>
          <ac:spMkLst>
            <pc:docMk/>
            <pc:sldMk cId="1478065683" sldId="260"/>
            <ac:spMk id="10" creationId="{9F4444CE-BC8D-4D61-B303-4C05614E62AB}"/>
          </ac:spMkLst>
        </pc:spChg>
        <pc:spChg chg="add del">
          <ac:chgData name="test test" userId="fd8e280667cacab4" providerId="LiveId" clId="{40E8BC31-E8EB-46F1-A4E5-93FBBA97CFB6}" dt="2021-02-09T12:23:26.669" v="1288" actId="26606"/>
          <ac:spMkLst>
            <pc:docMk/>
            <pc:sldMk cId="1478065683" sldId="260"/>
            <ac:spMk id="12" creationId="{62423CA5-E2E1-4789-B759-9906C1C94063}"/>
          </ac:spMkLst>
        </pc:spChg>
        <pc:spChg chg="add del">
          <ac:chgData name="test test" userId="fd8e280667cacab4" providerId="LiveId" clId="{40E8BC31-E8EB-46F1-A4E5-93FBBA97CFB6}" dt="2021-02-09T12:23:26.669" v="1288" actId="26606"/>
          <ac:spMkLst>
            <pc:docMk/>
            <pc:sldMk cId="1478065683" sldId="260"/>
            <ac:spMk id="14" creationId="{73772B81-181F-48B7-8826-4D9686D15DF5}"/>
          </ac:spMkLst>
        </pc:spChg>
        <pc:spChg chg="add del">
          <ac:chgData name="test test" userId="fd8e280667cacab4" providerId="LiveId" clId="{40E8BC31-E8EB-46F1-A4E5-93FBBA97CFB6}" dt="2021-02-09T12:23:26.669" v="1288" actId="26606"/>
          <ac:spMkLst>
            <pc:docMk/>
            <pc:sldMk cId="1478065683" sldId="260"/>
            <ac:spMk id="16" creationId="{B2205F6E-03C6-4E92-877C-E2482F6599AA}"/>
          </ac:spMkLst>
        </pc:spChg>
        <pc:picChg chg="add mod">
          <ac:chgData name="test test" userId="fd8e280667cacab4" providerId="LiveId" clId="{40E8BC31-E8EB-46F1-A4E5-93FBBA97CFB6}" dt="2021-02-09T12:24:57.098" v="1309" actId="14100"/>
          <ac:picMkLst>
            <pc:docMk/>
            <pc:sldMk cId="1478065683" sldId="260"/>
            <ac:picMk id="5" creationId="{7096D044-DA5C-4E17-A27C-E829C9D56AAF}"/>
          </ac:picMkLst>
        </pc:picChg>
      </pc:sldChg>
      <pc:sldChg chg="addSp delSp modSp new mod modTransition">
        <pc:chgData name="test test" userId="fd8e280667cacab4" providerId="LiveId" clId="{40E8BC31-E8EB-46F1-A4E5-93FBBA97CFB6}" dt="2021-02-09T22:33:21.105" v="2850"/>
        <pc:sldMkLst>
          <pc:docMk/>
          <pc:sldMk cId="667269190" sldId="261"/>
        </pc:sldMkLst>
        <pc:spChg chg="mod">
          <ac:chgData name="test test" userId="fd8e280667cacab4" providerId="LiveId" clId="{40E8BC31-E8EB-46F1-A4E5-93FBBA97CFB6}" dt="2021-02-09T12:04:55.597" v="1246" actId="1076"/>
          <ac:spMkLst>
            <pc:docMk/>
            <pc:sldMk cId="667269190" sldId="261"/>
            <ac:spMk id="2" creationId="{86688477-EDFF-4883-A038-522EDCCFECA4}"/>
          </ac:spMkLst>
        </pc:spChg>
        <pc:spChg chg="del mod">
          <ac:chgData name="test test" userId="fd8e280667cacab4" providerId="LiveId" clId="{40E8BC31-E8EB-46F1-A4E5-93FBBA97CFB6}" dt="2021-02-09T12:03:39.224" v="1238" actId="478"/>
          <ac:spMkLst>
            <pc:docMk/>
            <pc:sldMk cId="667269190" sldId="261"/>
            <ac:spMk id="3" creationId="{CFA41F27-047E-48A9-8B56-1AB1B6D0A02A}"/>
          </ac:spMkLst>
        </pc:spChg>
        <pc:spChg chg="add mod">
          <ac:chgData name="test test" userId="fd8e280667cacab4" providerId="LiveId" clId="{40E8BC31-E8EB-46F1-A4E5-93FBBA97CFB6}" dt="2021-02-09T12:04:26" v="1242" actId="1076"/>
          <ac:spMkLst>
            <pc:docMk/>
            <pc:sldMk cId="667269190" sldId="261"/>
            <ac:spMk id="5" creationId="{76BA9B21-B394-4DF4-8D0C-D8BF2725104C}"/>
          </ac:spMkLst>
        </pc:spChg>
        <pc:picChg chg="add del mod">
          <ac:chgData name="test test" userId="fd8e280667cacab4" providerId="LiveId" clId="{40E8BC31-E8EB-46F1-A4E5-93FBBA97CFB6}" dt="2021-02-09T12:12:14.968" v="1255" actId="478"/>
          <ac:picMkLst>
            <pc:docMk/>
            <pc:sldMk cId="667269190" sldId="261"/>
            <ac:picMk id="7" creationId="{75F5573E-4DBD-4D01-906F-68B778BE448C}"/>
          </ac:picMkLst>
        </pc:picChg>
        <pc:picChg chg="add mod">
          <ac:chgData name="test test" userId="fd8e280667cacab4" providerId="LiveId" clId="{40E8BC31-E8EB-46F1-A4E5-93FBBA97CFB6}" dt="2021-02-09T12:20:58.589" v="1279" actId="14100"/>
          <ac:picMkLst>
            <pc:docMk/>
            <pc:sldMk cId="667269190" sldId="261"/>
            <ac:picMk id="9" creationId="{9BD32109-C35F-4B70-920C-54EB4E49B83A}"/>
          </ac:picMkLst>
        </pc:picChg>
        <pc:picChg chg="add mod">
          <ac:chgData name="test test" userId="fd8e280667cacab4" providerId="LiveId" clId="{40E8BC31-E8EB-46F1-A4E5-93FBBA97CFB6}" dt="2021-02-09T12:20:55.820" v="1278" actId="14100"/>
          <ac:picMkLst>
            <pc:docMk/>
            <pc:sldMk cId="667269190" sldId="261"/>
            <ac:picMk id="11" creationId="{E96135A2-C81E-4FE2-ABDA-752E2B852DF6}"/>
          </ac:picMkLst>
        </pc:picChg>
        <pc:picChg chg="mod">
          <ac:chgData name="test test" userId="fd8e280667cacab4" providerId="LiveId" clId="{40E8BC31-E8EB-46F1-A4E5-93FBBA97CFB6}" dt="2021-02-09T12:04:52.004" v="1245" actId="1076"/>
          <ac:picMkLst>
            <pc:docMk/>
            <pc:sldMk cId="667269190" sldId="261"/>
            <ac:picMk id="1026" creationId="{DBC394CE-C807-4AB1-BDC2-59BDE948018E}"/>
          </ac:picMkLst>
        </pc:picChg>
      </pc:sldChg>
      <pc:sldChg chg="addSp delSp modSp new mod modTransition setBg">
        <pc:chgData name="test test" userId="fd8e280667cacab4" providerId="LiveId" clId="{40E8BC31-E8EB-46F1-A4E5-93FBBA97CFB6}" dt="2021-02-12T11:09:33.923" v="4020" actId="20577"/>
        <pc:sldMkLst>
          <pc:docMk/>
          <pc:sldMk cId="1669389240" sldId="262"/>
        </pc:sldMkLst>
        <pc:spChg chg="mod ord">
          <ac:chgData name="test test" userId="fd8e280667cacab4" providerId="LiveId" clId="{40E8BC31-E8EB-46F1-A4E5-93FBBA97CFB6}" dt="2021-02-12T11:09:33.923" v="4020" actId="20577"/>
          <ac:spMkLst>
            <pc:docMk/>
            <pc:sldMk cId="1669389240" sldId="262"/>
            <ac:spMk id="2" creationId="{A2CBD993-BC83-4AB1-B8C8-686148521361}"/>
          </ac:spMkLst>
        </pc:spChg>
        <pc:spChg chg="del">
          <ac:chgData name="test test" userId="fd8e280667cacab4" providerId="LiveId" clId="{40E8BC31-E8EB-46F1-A4E5-93FBBA97CFB6}" dt="2021-02-09T20:33:07.473" v="1452" actId="931"/>
          <ac:spMkLst>
            <pc:docMk/>
            <pc:sldMk cId="1669389240" sldId="262"/>
            <ac:spMk id="3" creationId="{A97889FD-E93B-4D42-A3F0-A281ED29D5DD}"/>
          </ac:spMkLst>
        </pc:spChg>
        <pc:spChg chg="add">
          <ac:chgData name="test test" userId="fd8e280667cacab4" providerId="LiveId" clId="{40E8BC31-E8EB-46F1-A4E5-93FBBA97CFB6}" dt="2021-02-09T20:33:13.532" v="1454" actId="26606"/>
          <ac:spMkLst>
            <pc:docMk/>
            <pc:sldMk cId="1669389240" sldId="262"/>
            <ac:spMk id="22" creationId="{948AE52C-AD58-4D7E-BBEC-741EA69A9079}"/>
          </ac:spMkLst>
        </pc:spChg>
        <pc:spChg chg="add">
          <ac:chgData name="test test" userId="fd8e280667cacab4" providerId="LiveId" clId="{40E8BC31-E8EB-46F1-A4E5-93FBBA97CFB6}" dt="2021-02-09T20:33:13.532" v="1454" actId="26606"/>
          <ac:spMkLst>
            <pc:docMk/>
            <pc:sldMk cId="1669389240" sldId="262"/>
            <ac:spMk id="24" creationId="{EB3158C7-B011-4D27-BC9D-27EA5BE02D03}"/>
          </ac:spMkLst>
        </pc:spChg>
        <pc:spChg chg="add">
          <ac:chgData name="test test" userId="fd8e280667cacab4" providerId="LiveId" clId="{40E8BC31-E8EB-46F1-A4E5-93FBBA97CFB6}" dt="2021-02-09T20:33:13.532" v="1454" actId="26606"/>
          <ac:spMkLst>
            <pc:docMk/>
            <pc:sldMk cId="1669389240" sldId="262"/>
            <ac:spMk id="30" creationId="{40EA1C2A-B332-4211-8479-EA99BC303EF5}"/>
          </ac:spMkLst>
        </pc:spChg>
        <pc:spChg chg="add">
          <ac:chgData name="test test" userId="fd8e280667cacab4" providerId="LiveId" clId="{40E8BC31-E8EB-46F1-A4E5-93FBBA97CFB6}" dt="2021-02-09T20:33:13.532" v="1454" actId="26606"/>
          <ac:spMkLst>
            <pc:docMk/>
            <pc:sldMk cId="1669389240" sldId="262"/>
            <ac:spMk id="32" creationId="{24A97CC0-C913-4A9C-B6E8-755C7D15EAC8}"/>
          </ac:spMkLst>
        </pc:spChg>
        <pc:spChg chg="add">
          <ac:chgData name="test test" userId="fd8e280667cacab4" providerId="LiveId" clId="{40E8BC31-E8EB-46F1-A4E5-93FBBA97CFB6}" dt="2021-02-09T20:33:13.532" v="1454" actId="26606"/>
          <ac:spMkLst>
            <pc:docMk/>
            <pc:sldMk cId="1669389240" sldId="262"/>
            <ac:spMk id="34" creationId="{9DFA36DF-98BD-46D3-A75B-97154DB48262}"/>
          </ac:spMkLst>
        </pc:spChg>
        <pc:spChg chg="add">
          <ac:chgData name="test test" userId="fd8e280667cacab4" providerId="LiveId" clId="{40E8BC31-E8EB-46F1-A4E5-93FBBA97CFB6}" dt="2021-02-09T20:33:13.532" v="1454" actId="26606"/>
          <ac:spMkLst>
            <pc:docMk/>
            <pc:sldMk cId="1669389240" sldId="262"/>
            <ac:spMk id="36" creationId="{D1D22F90-51DE-40F7-96EE-8E9894DF0E7E}"/>
          </ac:spMkLst>
        </pc:spChg>
        <pc:spChg chg="add">
          <ac:chgData name="test test" userId="fd8e280667cacab4" providerId="LiveId" clId="{40E8BC31-E8EB-46F1-A4E5-93FBBA97CFB6}" dt="2021-02-09T20:33:13.532" v="1454" actId="26606"/>
          <ac:spMkLst>
            <pc:docMk/>
            <pc:sldMk cId="1669389240" sldId="262"/>
            <ac:spMk id="38" creationId="{F45D120E-4F36-4767-98FA-949993B8E1AC}"/>
          </ac:spMkLst>
        </pc:spChg>
        <pc:spChg chg="add">
          <ac:chgData name="test test" userId="fd8e280667cacab4" providerId="LiveId" clId="{40E8BC31-E8EB-46F1-A4E5-93FBBA97CFB6}" dt="2021-02-09T20:33:13.532" v="1454" actId="26606"/>
          <ac:spMkLst>
            <pc:docMk/>
            <pc:sldMk cId="1669389240" sldId="262"/>
            <ac:spMk id="40" creationId="{B541A2F0-1EDC-4D03-94AC-35BC742CEAC9}"/>
          </ac:spMkLst>
        </pc:spChg>
        <pc:spChg chg="add">
          <ac:chgData name="test test" userId="fd8e280667cacab4" providerId="LiveId" clId="{40E8BC31-E8EB-46F1-A4E5-93FBBA97CFB6}" dt="2021-02-09T20:33:13.532" v="1454" actId="26606"/>
          <ac:spMkLst>
            <pc:docMk/>
            <pc:sldMk cId="1669389240" sldId="262"/>
            <ac:spMk id="42" creationId="{08CE2AE4-51CC-4060-8818-423BB07BF3D4}"/>
          </ac:spMkLst>
        </pc:spChg>
        <pc:grpChg chg="add">
          <ac:chgData name="test test" userId="fd8e280667cacab4" providerId="LiveId" clId="{40E8BC31-E8EB-46F1-A4E5-93FBBA97CFB6}" dt="2021-02-09T20:33:13.532" v="1454" actId="26606"/>
          <ac:grpSpMkLst>
            <pc:docMk/>
            <pc:sldMk cId="1669389240" sldId="262"/>
            <ac:grpSpMk id="10" creationId="{A5AFB369-4673-4727-A7CD-D86AFE0AE069}"/>
          </ac:grpSpMkLst>
        </pc:grpChg>
        <pc:picChg chg="add mod">
          <ac:chgData name="test test" userId="fd8e280667cacab4" providerId="LiveId" clId="{40E8BC31-E8EB-46F1-A4E5-93FBBA97CFB6}" dt="2021-02-12T10:27:25.013" v="3485" actId="1076"/>
          <ac:picMkLst>
            <pc:docMk/>
            <pc:sldMk cId="1669389240" sldId="262"/>
            <ac:picMk id="5" creationId="{8F9E05CE-A6B5-4022-A592-A1C2964982CC}"/>
          </ac:picMkLst>
        </pc:picChg>
        <pc:cxnChg chg="add">
          <ac:chgData name="test test" userId="fd8e280667cacab4" providerId="LiveId" clId="{40E8BC31-E8EB-46F1-A4E5-93FBBA97CFB6}" dt="2021-02-09T20:33:13.532" v="1454" actId="26606"/>
          <ac:cxnSpMkLst>
            <pc:docMk/>
            <pc:sldMk cId="1669389240" sldId="262"/>
            <ac:cxnSpMk id="26" creationId="{7295AA18-FA8B-4B5D-9477-7F5F51288FEC}"/>
          </ac:cxnSpMkLst>
        </pc:cxnChg>
        <pc:cxnChg chg="add">
          <ac:chgData name="test test" userId="fd8e280667cacab4" providerId="LiveId" clId="{40E8BC31-E8EB-46F1-A4E5-93FBBA97CFB6}" dt="2021-02-09T20:33:13.532" v="1454" actId="26606"/>
          <ac:cxnSpMkLst>
            <pc:docMk/>
            <pc:sldMk cId="1669389240" sldId="262"/>
            <ac:cxnSpMk id="28" creationId="{5E377175-C211-4D7B-89F7-92406DBD7346}"/>
          </ac:cxnSpMkLst>
        </pc:cxnChg>
      </pc:sldChg>
      <pc:sldChg chg="addSp delSp modSp new mod modTransition setBg">
        <pc:chgData name="test test" userId="fd8e280667cacab4" providerId="LiveId" clId="{40E8BC31-E8EB-46F1-A4E5-93FBBA97CFB6}" dt="2021-02-09T22:33:21.105" v="2850"/>
        <pc:sldMkLst>
          <pc:docMk/>
          <pc:sldMk cId="2244572900" sldId="263"/>
        </pc:sldMkLst>
        <pc:spChg chg="mod">
          <ac:chgData name="test test" userId="fd8e280667cacab4" providerId="LiveId" clId="{40E8BC31-E8EB-46F1-A4E5-93FBBA97CFB6}" dt="2021-02-09T20:50:56.617" v="1671" actId="20577"/>
          <ac:spMkLst>
            <pc:docMk/>
            <pc:sldMk cId="2244572900" sldId="263"/>
            <ac:spMk id="2" creationId="{A8C81133-5664-4333-BC51-A38962F33EC5}"/>
          </ac:spMkLst>
        </pc:spChg>
        <pc:spChg chg="del">
          <ac:chgData name="test test" userId="fd8e280667cacab4" providerId="LiveId" clId="{40E8BC31-E8EB-46F1-A4E5-93FBBA97CFB6}" dt="2021-02-09T20:48:10.586" v="1633" actId="931"/>
          <ac:spMkLst>
            <pc:docMk/>
            <pc:sldMk cId="2244572900" sldId="263"/>
            <ac:spMk id="3" creationId="{46D68B17-D1F3-4FDD-8695-492990FF51DA}"/>
          </ac:spMkLst>
        </pc:spChg>
        <pc:grpChg chg="add del">
          <ac:chgData name="test test" userId="fd8e280667cacab4" providerId="LiveId" clId="{40E8BC31-E8EB-46F1-A4E5-93FBBA97CFB6}" dt="2021-02-09T20:49:28.997" v="1653" actId="26606"/>
          <ac:grpSpMkLst>
            <pc:docMk/>
            <pc:sldMk cId="2244572900" sldId="263"/>
            <ac:grpSpMk id="14" creationId="{ABA25A55-2C70-4BF4-84B3-DAB0B6A0F9DE}"/>
          </ac:grpSpMkLst>
        </pc:grpChg>
        <pc:grpChg chg="add del">
          <ac:chgData name="test test" userId="fd8e280667cacab4" providerId="LiveId" clId="{40E8BC31-E8EB-46F1-A4E5-93FBBA97CFB6}" dt="2021-02-09T20:49:38.811" v="1657" actId="26606"/>
          <ac:grpSpMkLst>
            <pc:docMk/>
            <pc:sldMk cId="2244572900" sldId="263"/>
            <ac:grpSpMk id="26" creationId="{5E7C6FB2-8D54-49F6-AD99-A87D2F9F3888}"/>
          </ac:grpSpMkLst>
        </pc:grpChg>
        <pc:picChg chg="add mod ord">
          <ac:chgData name="test test" userId="fd8e280667cacab4" providerId="LiveId" clId="{40E8BC31-E8EB-46F1-A4E5-93FBBA97CFB6}" dt="2021-02-09T20:50:23.413" v="1668" actId="1076"/>
          <ac:picMkLst>
            <pc:docMk/>
            <pc:sldMk cId="2244572900" sldId="263"/>
            <ac:picMk id="5" creationId="{D3FEB5D1-756D-4057-8524-24E8F3F07B84}"/>
          </ac:picMkLst>
        </pc:picChg>
        <pc:picChg chg="add mod">
          <ac:chgData name="test test" userId="fd8e280667cacab4" providerId="LiveId" clId="{40E8BC31-E8EB-46F1-A4E5-93FBBA97CFB6}" dt="2021-02-09T20:50:47.071" v="1670" actId="1076"/>
          <ac:picMkLst>
            <pc:docMk/>
            <pc:sldMk cId="2244572900" sldId="263"/>
            <ac:picMk id="7" creationId="{5EAFA820-54B2-4B35-B1EE-858766257267}"/>
          </ac:picMkLst>
        </pc:picChg>
        <pc:picChg chg="add mod">
          <ac:chgData name="test test" userId="fd8e280667cacab4" providerId="LiveId" clId="{40E8BC31-E8EB-46F1-A4E5-93FBBA97CFB6}" dt="2021-02-09T20:49:45.996" v="1659" actId="1076"/>
          <ac:picMkLst>
            <pc:docMk/>
            <pc:sldMk cId="2244572900" sldId="263"/>
            <ac:picMk id="9" creationId="{14A3B9A9-52B3-4377-931A-8BA91FAD010D}"/>
          </ac:picMkLst>
        </pc:picChg>
      </pc:sldChg>
      <pc:sldChg chg="addSp delSp modSp new mod modTransition setBg">
        <pc:chgData name="test test" userId="fd8e280667cacab4" providerId="LiveId" clId="{40E8BC31-E8EB-46F1-A4E5-93FBBA97CFB6}" dt="2021-02-10T07:29:31.824" v="2987" actId="1076"/>
        <pc:sldMkLst>
          <pc:docMk/>
          <pc:sldMk cId="2662136832" sldId="264"/>
        </pc:sldMkLst>
        <pc:spChg chg="mod">
          <ac:chgData name="test test" userId="fd8e280667cacab4" providerId="LiveId" clId="{40E8BC31-E8EB-46F1-A4E5-93FBBA97CFB6}" dt="2021-02-10T07:29:16.395" v="2982" actId="2711"/>
          <ac:spMkLst>
            <pc:docMk/>
            <pc:sldMk cId="2662136832" sldId="264"/>
            <ac:spMk id="2" creationId="{733A2F40-F288-4605-9BA8-EB13D6C7F748}"/>
          </ac:spMkLst>
        </pc:spChg>
        <pc:spChg chg="del">
          <ac:chgData name="test test" userId="fd8e280667cacab4" providerId="LiveId" clId="{40E8BC31-E8EB-46F1-A4E5-93FBBA97CFB6}" dt="2021-02-09T21:00:56.211" v="1723" actId="931"/>
          <ac:spMkLst>
            <pc:docMk/>
            <pc:sldMk cId="2662136832" sldId="264"/>
            <ac:spMk id="3" creationId="{E96AF43F-6B5F-4761-8C91-D16A733CD38D}"/>
          </ac:spMkLst>
        </pc:spChg>
        <pc:spChg chg="add del">
          <ac:chgData name="test test" userId="fd8e280667cacab4" providerId="LiveId" clId="{40E8BC31-E8EB-46F1-A4E5-93FBBA97CFB6}" dt="2021-02-10T07:28:09.874" v="2974" actId="26606"/>
          <ac:spMkLst>
            <pc:docMk/>
            <pc:sldMk cId="2662136832" sldId="264"/>
            <ac:spMk id="28" creationId="{8595D0C9-496B-434C-A8DC-8A93E3A96CFB}"/>
          </ac:spMkLst>
        </pc:spChg>
        <pc:spChg chg="add del">
          <ac:chgData name="test test" userId="fd8e280667cacab4" providerId="LiveId" clId="{40E8BC31-E8EB-46F1-A4E5-93FBBA97CFB6}" dt="2021-02-10T07:28:09.874" v="2974" actId="26606"/>
          <ac:spMkLst>
            <pc:docMk/>
            <pc:sldMk cId="2662136832" sldId="264"/>
            <ac:spMk id="31" creationId="{E6641776-030A-4061-B2C7-E63EA1B0074A}"/>
          </ac:spMkLst>
        </pc:spChg>
        <pc:grpChg chg="add del">
          <ac:chgData name="test test" userId="fd8e280667cacab4" providerId="LiveId" clId="{40E8BC31-E8EB-46F1-A4E5-93FBBA97CFB6}" dt="2021-02-09T21:01:49.916" v="1728" actId="26606"/>
          <ac:grpSpMkLst>
            <pc:docMk/>
            <pc:sldMk cId="2662136832" sldId="264"/>
            <ac:grpSpMk id="12" creationId="{6CC33B2B-B475-4189-BA8F-3CF8248DC685}"/>
          </ac:grpSpMkLst>
        </pc:grpChg>
        <pc:grpChg chg="add del">
          <ac:chgData name="test test" userId="fd8e280667cacab4" providerId="LiveId" clId="{40E8BC31-E8EB-46F1-A4E5-93FBBA97CFB6}" dt="2021-02-10T07:28:10.076" v="2975" actId="26606"/>
          <ac:grpSpMkLst>
            <pc:docMk/>
            <pc:sldMk cId="2662136832" sldId="264"/>
            <ac:grpSpMk id="24" creationId="{6CC33B2B-B475-4189-BA8F-3CF8248DC685}"/>
          </ac:grpSpMkLst>
        </pc:grpChg>
        <pc:grpChg chg="add">
          <ac:chgData name="test test" userId="fd8e280667cacab4" providerId="LiveId" clId="{40E8BC31-E8EB-46F1-A4E5-93FBBA97CFB6}" dt="2021-02-10T07:28:10.076" v="2975" actId="26606"/>
          <ac:grpSpMkLst>
            <pc:docMk/>
            <pc:sldMk cId="2662136832" sldId="264"/>
            <ac:grpSpMk id="29" creationId="{ABA25A55-2C70-4BF4-84B3-DAB0B6A0F9DE}"/>
          </ac:grpSpMkLst>
        </pc:grpChg>
        <pc:picChg chg="add mod">
          <ac:chgData name="test test" userId="fd8e280667cacab4" providerId="LiveId" clId="{40E8BC31-E8EB-46F1-A4E5-93FBBA97CFB6}" dt="2021-02-10T07:29:28.977" v="2986" actId="1076"/>
          <ac:picMkLst>
            <pc:docMk/>
            <pc:sldMk cId="2662136832" sldId="264"/>
            <ac:picMk id="4" creationId="{60563A19-591E-4A6A-9909-BEE060CF5231}"/>
          </ac:picMkLst>
        </pc:picChg>
        <pc:picChg chg="add mod ord">
          <ac:chgData name="test test" userId="fd8e280667cacab4" providerId="LiveId" clId="{40E8BC31-E8EB-46F1-A4E5-93FBBA97CFB6}" dt="2021-02-10T07:28:10.076" v="2975" actId="26606"/>
          <ac:picMkLst>
            <pc:docMk/>
            <pc:sldMk cId="2662136832" sldId="264"/>
            <ac:picMk id="5" creationId="{7B5D3444-EF6C-4D43-BA25-F39F37D2CF53}"/>
          </ac:picMkLst>
        </pc:picChg>
        <pc:picChg chg="add mod ord">
          <ac:chgData name="test test" userId="fd8e280667cacab4" providerId="LiveId" clId="{40E8BC31-E8EB-46F1-A4E5-93FBBA97CFB6}" dt="2021-02-10T07:29:31.824" v="2987" actId="1076"/>
          <ac:picMkLst>
            <pc:docMk/>
            <pc:sldMk cId="2662136832" sldId="264"/>
            <ac:picMk id="7" creationId="{E332726E-3804-423A-B713-6F8F98F956CC}"/>
          </ac:picMkLst>
        </pc:picChg>
      </pc:sldChg>
      <pc:sldChg chg="addSp delSp modSp new mod modTransition setBg setClrOvrMap">
        <pc:chgData name="test test" userId="fd8e280667cacab4" providerId="LiveId" clId="{40E8BC31-E8EB-46F1-A4E5-93FBBA97CFB6}" dt="2021-02-09T22:33:21.105" v="2850"/>
        <pc:sldMkLst>
          <pc:docMk/>
          <pc:sldMk cId="2041412469" sldId="265"/>
        </pc:sldMkLst>
        <pc:spChg chg="mod ord">
          <ac:chgData name="test test" userId="fd8e280667cacab4" providerId="LiveId" clId="{40E8BC31-E8EB-46F1-A4E5-93FBBA97CFB6}" dt="2021-02-09T21:14:00.827" v="2007" actId="14100"/>
          <ac:spMkLst>
            <pc:docMk/>
            <pc:sldMk cId="2041412469" sldId="265"/>
            <ac:spMk id="2" creationId="{F790DAB8-8B55-4D00-81F8-41602FF51AFF}"/>
          </ac:spMkLst>
        </pc:spChg>
        <pc:spChg chg="add del">
          <ac:chgData name="test test" userId="fd8e280667cacab4" providerId="LiveId" clId="{40E8BC31-E8EB-46F1-A4E5-93FBBA97CFB6}" dt="2021-02-09T21:11:54.439" v="1986" actId="26606"/>
          <ac:spMkLst>
            <pc:docMk/>
            <pc:sldMk cId="2041412469" sldId="265"/>
            <ac:spMk id="21" creationId="{0FF9F10B-8764-4B6C-9EBC-4FBE9AC1AC7C}"/>
          </ac:spMkLst>
        </pc:spChg>
        <pc:spChg chg="add del">
          <ac:chgData name="test test" userId="fd8e280667cacab4" providerId="LiveId" clId="{40E8BC31-E8EB-46F1-A4E5-93FBBA97CFB6}" dt="2021-02-09T21:11:54.439" v="1986" actId="26606"/>
          <ac:spMkLst>
            <pc:docMk/>
            <pc:sldMk cId="2041412469" sldId="265"/>
            <ac:spMk id="23" creationId="{4DC5F81A-AB66-427C-B973-546BE1B7EDD0}"/>
          </ac:spMkLst>
        </pc:spChg>
        <pc:spChg chg="add del">
          <ac:chgData name="test test" userId="fd8e280667cacab4" providerId="LiveId" clId="{40E8BC31-E8EB-46F1-A4E5-93FBBA97CFB6}" dt="2021-02-09T21:11:54.439" v="1986" actId="26606"/>
          <ac:spMkLst>
            <pc:docMk/>
            <pc:sldMk cId="2041412469" sldId="265"/>
            <ac:spMk id="29" creationId="{BE11B7D3-FC4D-4157-827F-D418D4AF3C3B}"/>
          </ac:spMkLst>
        </pc:spChg>
        <pc:spChg chg="add del">
          <ac:chgData name="test test" userId="fd8e280667cacab4" providerId="LiveId" clId="{40E8BC31-E8EB-46F1-A4E5-93FBBA97CFB6}" dt="2021-02-09T21:11:54.439" v="1986" actId="26606"/>
          <ac:spMkLst>
            <pc:docMk/>
            <pc:sldMk cId="2041412469" sldId="265"/>
            <ac:spMk id="31" creationId="{F9CA2FB3-69C5-4A17-880A-34C260DF3C4F}"/>
          </ac:spMkLst>
        </pc:spChg>
        <pc:spChg chg="add del">
          <ac:chgData name="test test" userId="fd8e280667cacab4" providerId="LiveId" clId="{40E8BC31-E8EB-46F1-A4E5-93FBBA97CFB6}" dt="2021-02-09T21:11:54.439" v="1986" actId="26606"/>
          <ac:spMkLst>
            <pc:docMk/>
            <pc:sldMk cId="2041412469" sldId="265"/>
            <ac:spMk id="33" creationId="{A3B42260-CA72-429A-AEFF-A2778C7BC6F5}"/>
          </ac:spMkLst>
        </pc:spChg>
        <pc:spChg chg="add del">
          <ac:chgData name="test test" userId="fd8e280667cacab4" providerId="LiveId" clId="{40E8BC31-E8EB-46F1-A4E5-93FBBA97CFB6}" dt="2021-02-09T21:11:54.439" v="1986" actId="26606"/>
          <ac:spMkLst>
            <pc:docMk/>
            <pc:sldMk cId="2041412469" sldId="265"/>
            <ac:spMk id="35" creationId="{C29C3C96-CB51-440C-B12F-E880D7386269}"/>
          </ac:spMkLst>
        </pc:spChg>
        <pc:spChg chg="add del">
          <ac:chgData name="test test" userId="fd8e280667cacab4" providerId="LiveId" clId="{40E8BC31-E8EB-46F1-A4E5-93FBBA97CFB6}" dt="2021-02-09T21:11:54.439" v="1986" actId="26606"/>
          <ac:spMkLst>
            <pc:docMk/>
            <pc:sldMk cId="2041412469" sldId="265"/>
            <ac:spMk id="37" creationId="{17070EE5-FA55-4C41-AD18-785E5F02344C}"/>
          </ac:spMkLst>
        </pc:spChg>
        <pc:spChg chg="add del">
          <ac:chgData name="test test" userId="fd8e280667cacab4" providerId="LiveId" clId="{40E8BC31-E8EB-46F1-A4E5-93FBBA97CFB6}" dt="2021-02-09T21:11:54.439" v="1986" actId="26606"/>
          <ac:spMkLst>
            <pc:docMk/>
            <pc:sldMk cId="2041412469" sldId="265"/>
            <ac:spMk id="39" creationId="{726DD974-2DC0-457D-B797-BFB5EB6F4303}"/>
          </ac:spMkLst>
        </pc:spChg>
        <pc:spChg chg="add del">
          <ac:chgData name="test test" userId="fd8e280667cacab4" providerId="LiveId" clId="{40E8BC31-E8EB-46F1-A4E5-93FBBA97CFB6}" dt="2021-02-09T21:11:54.439" v="1986" actId="26606"/>
          <ac:spMkLst>
            <pc:docMk/>
            <pc:sldMk cId="2041412469" sldId="265"/>
            <ac:spMk id="41" creationId="{EF9AFB1C-D978-4634-9E2D-78B7F70F524A}"/>
          </ac:spMkLst>
        </pc:spChg>
        <pc:spChg chg="add del">
          <ac:chgData name="test test" userId="fd8e280667cacab4" providerId="LiveId" clId="{40E8BC31-E8EB-46F1-A4E5-93FBBA97CFB6}" dt="2021-02-09T21:12:13.626" v="1988" actId="26606"/>
          <ac:spMkLst>
            <pc:docMk/>
            <pc:sldMk cId="2041412469" sldId="265"/>
            <ac:spMk id="58" creationId="{7815DC60-3142-4171-B7AD-13B6FD265C6B}"/>
          </ac:spMkLst>
        </pc:spChg>
        <pc:spChg chg="add del">
          <ac:chgData name="test test" userId="fd8e280667cacab4" providerId="LiveId" clId="{40E8BC31-E8EB-46F1-A4E5-93FBBA97CFB6}" dt="2021-02-09T21:12:13.626" v="1988" actId="26606"/>
          <ac:spMkLst>
            <pc:docMk/>
            <pc:sldMk cId="2041412469" sldId="265"/>
            <ac:spMk id="60" creationId="{3A459D44-E95C-4AB2-9D79-7C182560C4A9}"/>
          </ac:spMkLst>
        </pc:spChg>
        <pc:spChg chg="add del">
          <ac:chgData name="test test" userId="fd8e280667cacab4" providerId="LiveId" clId="{40E8BC31-E8EB-46F1-A4E5-93FBBA97CFB6}" dt="2021-02-09T21:13:39.893" v="2002" actId="26606"/>
          <ac:spMkLst>
            <pc:docMk/>
            <pc:sldMk cId="2041412469" sldId="265"/>
            <ac:spMk id="77" creationId="{4F71A406-3CB7-4E4D-B434-24E6AA4F3997}"/>
          </ac:spMkLst>
        </pc:spChg>
        <pc:spChg chg="add del">
          <ac:chgData name="test test" userId="fd8e280667cacab4" providerId="LiveId" clId="{40E8BC31-E8EB-46F1-A4E5-93FBBA97CFB6}" dt="2021-02-09T21:13:39.842" v="2001" actId="26606"/>
          <ac:spMkLst>
            <pc:docMk/>
            <pc:sldMk cId="2041412469" sldId="265"/>
            <ac:spMk id="80" creationId="{30D39990-8248-4FC7-B3CE-24485764E039}"/>
          </ac:spMkLst>
        </pc:spChg>
        <pc:spChg chg="add del">
          <ac:chgData name="test test" userId="fd8e280667cacab4" providerId="LiveId" clId="{40E8BC31-E8EB-46F1-A4E5-93FBBA97CFB6}" dt="2021-02-09T21:13:07.161" v="1998" actId="26606"/>
          <ac:spMkLst>
            <pc:docMk/>
            <pc:sldMk cId="2041412469" sldId="265"/>
            <ac:spMk id="94" creationId="{4F71A406-3CB7-4E4D-B434-24E6AA4F3997}"/>
          </ac:spMkLst>
        </pc:spChg>
        <pc:spChg chg="add del">
          <ac:chgData name="test test" userId="fd8e280667cacab4" providerId="LiveId" clId="{40E8BC31-E8EB-46F1-A4E5-93FBBA97CFB6}" dt="2021-02-09T21:13:39.842" v="2001" actId="26606"/>
          <ac:spMkLst>
            <pc:docMk/>
            <pc:sldMk cId="2041412469" sldId="265"/>
            <ac:spMk id="96" creationId="{128A5D3E-BD5B-438F-B1CC-F7D466FD2114}"/>
          </ac:spMkLst>
        </pc:spChg>
        <pc:spChg chg="add del">
          <ac:chgData name="test test" userId="fd8e280667cacab4" providerId="LiveId" clId="{40E8BC31-E8EB-46F1-A4E5-93FBBA97CFB6}" dt="2021-02-09T21:13:39.842" v="2001" actId="26606"/>
          <ac:spMkLst>
            <pc:docMk/>
            <pc:sldMk cId="2041412469" sldId="265"/>
            <ac:spMk id="102" creationId="{E5B93247-ED15-49B4-ACC2-EC4DBF6511D3}"/>
          </ac:spMkLst>
        </pc:spChg>
        <pc:spChg chg="add del">
          <ac:chgData name="test test" userId="fd8e280667cacab4" providerId="LiveId" clId="{40E8BC31-E8EB-46F1-A4E5-93FBBA97CFB6}" dt="2021-02-09T21:13:39.842" v="2001" actId="26606"/>
          <ac:spMkLst>
            <pc:docMk/>
            <pc:sldMk cId="2041412469" sldId="265"/>
            <ac:spMk id="104" creationId="{04DEF4CB-271A-4097-B061-376DEFEB2F26}"/>
          </ac:spMkLst>
        </pc:spChg>
        <pc:spChg chg="add del">
          <ac:chgData name="test test" userId="fd8e280667cacab4" providerId="LiveId" clId="{40E8BC31-E8EB-46F1-A4E5-93FBBA97CFB6}" dt="2021-02-09T21:13:39.842" v="2001" actId="26606"/>
          <ac:spMkLst>
            <pc:docMk/>
            <pc:sldMk cId="2041412469" sldId="265"/>
            <ac:spMk id="106" creationId="{7AE731CF-99AB-4F76-B658-05A2F1173B7F}"/>
          </ac:spMkLst>
        </pc:spChg>
        <pc:spChg chg="add del">
          <ac:chgData name="test test" userId="fd8e280667cacab4" providerId="LiveId" clId="{40E8BC31-E8EB-46F1-A4E5-93FBBA97CFB6}" dt="2021-02-09T21:13:39.842" v="2001" actId="26606"/>
          <ac:spMkLst>
            <pc:docMk/>
            <pc:sldMk cId="2041412469" sldId="265"/>
            <ac:spMk id="108" creationId="{84314DED-27D5-4FB7-96C2-AAED5604D762}"/>
          </ac:spMkLst>
        </pc:spChg>
        <pc:spChg chg="add del">
          <ac:chgData name="test test" userId="fd8e280667cacab4" providerId="LiveId" clId="{40E8BC31-E8EB-46F1-A4E5-93FBBA97CFB6}" dt="2021-02-09T21:13:39.842" v="2001" actId="26606"/>
          <ac:spMkLst>
            <pc:docMk/>
            <pc:sldMk cId="2041412469" sldId="265"/>
            <ac:spMk id="110" creationId="{33ACCA4C-66C6-4FD0-BD93-1D40645BF955}"/>
          </ac:spMkLst>
        </pc:spChg>
        <pc:spChg chg="add del">
          <ac:chgData name="test test" userId="fd8e280667cacab4" providerId="LiveId" clId="{40E8BC31-E8EB-46F1-A4E5-93FBBA97CFB6}" dt="2021-02-09T21:13:39.842" v="2001" actId="26606"/>
          <ac:spMkLst>
            <pc:docMk/>
            <pc:sldMk cId="2041412469" sldId="265"/>
            <ac:spMk id="112" creationId="{C74570A9-2308-4E1D-B5CB-23A0941E927E}"/>
          </ac:spMkLst>
        </pc:spChg>
        <pc:spChg chg="add del">
          <ac:chgData name="test test" userId="fd8e280667cacab4" providerId="LiveId" clId="{40E8BC31-E8EB-46F1-A4E5-93FBBA97CFB6}" dt="2021-02-09T21:13:39.842" v="2001" actId="26606"/>
          <ac:spMkLst>
            <pc:docMk/>
            <pc:sldMk cId="2041412469" sldId="265"/>
            <ac:spMk id="114" creationId="{80CBF025-6906-42B5-98CE-70EC3CF4826E}"/>
          </ac:spMkLst>
        </pc:spChg>
        <pc:spChg chg="add">
          <ac:chgData name="test test" userId="fd8e280667cacab4" providerId="LiveId" clId="{40E8BC31-E8EB-46F1-A4E5-93FBBA97CFB6}" dt="2021-02-09T21:13:39.893" v="2002" actId="26606"/>
          <ac:spMkLst>
            <pc:docMk/>
            <pc:sldMk cId="2041412469" sldId="265"/>
            <ac:spMk id="117" creationId="{7815DC60-3142-4171-B7AD-13B6FD265C6B}"/>
          </ac:spMkLst>
        </pc:spChg>
        <pc:spChg chg="add">
          <ac:chgData name="test test" userId="fd8e280667cacab4" providerId="LiveId" clId="{40E8BC31-E8EB-46F1-A4E5-93FBBA97CFB6}" dt="2021-02-09T21:13:39.893" v="2002" actId="26606"/>
          <ac:spMkLst>
            <pc:docMk/>
            <pc:sldMk cId="2041412469" sldId="265"/>
            <ac:spMk id="118" creationId="{3A459D44-E95C-4AB2-9D79-7C182560C4A9}"/>
          </ac:spMkLst>
        </pc:spChg>
        <pc:grpChg chg="add del">
          <ac:chgData name="test test" userId="fd8e280667cacab4" providerId="LiveId" clId="{40E8BC31-E8EB-46F1-A4E5-93FBBA97CFB6}" dt="2021-02-09T21:11:54.439" v="1986" actId="26606"/>
          <ac:grpSpMkLst>
            <pc:docMk/>
            <pc:sldMk cId="2041412469" sldId="265"/>
            <ac:grpSpMk id="9" creationId="{A5AFB369-4673-4727-A7CD-D86AFE0AE069}"/>
          </ac:grpSpMkLst>
        </pc:grpChg>
        <pc:grpChg chg="add del">
          <ac:chgData name="test test" userId="fd8e280667cacab4" providerId="LiveId" clId="{40E8BC31-E8EB-46F1-A4E5-93FBBA97CFB6}" dt="2021-02-09T21:12:13.626" v="1988" actId="26606"/>
          <ac:grpSpMkLst>
            <pc:docMk/>
            <pc:sldMk cId="2041412469" sldId="265"/>
            <ac:grpSpMk id="46" creationId="{3DFBBA17-68C1-41F9-89F3-78F3F2DB97BC}"/>
          </ac:grpSpMkLst>
        </pc:grpChg>
        <pc:grpChg chg="add del">
          <ac:chgData name="test test" userId="fd8e280667cacab4" providerId="LiveId" clId="{40E8BC31-E8EB-46F1-A4E5-93FBBA97CFB6}" dt="2021-02-09T21:13:39.893" v="2002" actId="26606"/>
          <ac:grpSpMkLst>
            <pc:docMk/>
            <pc:sldMk cId="2041412469" sldId="265"/>
            <ac:grpSpMk id="65" creationId="{3DFBBA17-68C1-41F9-89F3-78F3F2DB97BC}"/>
          </ac:grpSpMkLst>
        </pc:grpChg>
        <pc:grpChg chg="add del">
          <ac:chgData name="test test" userId="fd8e280667cacab4" providerId="LiveId" clId="{40E8BC31-E8EB-46F1-A4E5-93FBBA97CFB6}" dt="2021-02-09T21:13:39.842" v="2001" actId="26606"/>
          <ac:grpSpMkLst>
            <pc:docMk/>
            <pc:sldMk cId="2041412469" sldId="265"/>
            <ac:grpSpMk id="79" creationId="{3DFBBA17-68C1-41F9-89F3-78F3F2DB97BC}"/>
          </ac:grpSpMkLst>
        </pc:grpChg>
        <pc:grpChg chg="add del">
          <ac:chgData name="test test" userId="fd8e280667cacab4" providerId="LiveId" clId="{40E8BC31-E8EB-46F1-A4E5-93FBBA97CFB6}" dt="2021-02-09T21:13:07.161" v="1998" actId="26606"/>
          <ac:grpSpMkLst>
            <pc:docMk/>
            <pc:sldMk cId="2041412469" sldId="265"/>
            <ac:grpSpMk id="82" creationId="{3DFBBA17-68C1-41F9-89F3-78F3F2DB97BC}"/>
          </ac:grpSpMkLst>
        </pc:grpChg>
        <pc:grpChg chg="add">
          <ac:chgData name="test test" userId="fd8e280667cacab4" providerId="LiveId" clId="{40E8BC31-E8EB-46F1-A4E5-93FBBA97CFB6}" dt="2021-02-09T21:13:39.893" v="2002" actId="26606"/>
          <ac:grpSpMkLst>
            <pc:docMk/>
            <pc:sldMk cId="2041412469" sldId="265"/>
            <ac:grpSpMk id="116" creationId="{3DFBBA17-68C1-41F9-89F3-78F3F2DB97BC}"/>
          </ac:grpSpMkLst>
        </pc:grpChg>
        <pc:picChg chg="add mod ord">
          <ac:chgData name="test test" userId="fd8e280667cacab4" providerId="LiveId" clId="{40E8BC31-E8EB-46F1-A4E5-93FBBA97CFB6}" dt="2021-02-09T21:13:39.893" v="2002" actId="26606"/>
          <ac:picMkLst>
            <pc:docMk/>
            <pc:sldMk cId="2041412469" sldId="265"/>
            <ac:picMk id="4" creationId="{E86ADD5D-32CC-4318-9328-6F5611D1A802}"/>
          </ac:picMkLst>
        </pc:picChg>
        <pc:picChg chg="add mod ord modCrop">
          <ac:chgData name="test test" userId="fd8e280667cacab4" providerId="LiveId" clId="{40E8BC31-E8EB-46F1-A4E5-93FBBA97CFB6}" dt="2021-02-09T21:13:54.920" v="2006" actId="1076"/>
          <ac:picMkLst>
            <pc:docMk/>
            <pc:sldMk cId="2041412469" sldId="265"/>
            <ac:picMk id="6" creationId="{8F013E6E-9612-4198-8687-2AE433047408}"/>
          </ac:picMkLst>
        </pc:picChg>
        <pc:cxnChg chg="add del">
          <ac:chgData name="test test" userId="fd8e280667cacab4" providerId="LiveId" clId="{40E8BC31-E8EB-46F1-A4E5-93FBBA97CFB6}" dt="2021-02-09T21:11:54.439" v="1986" actId="26606"/>
          <ac:cxnSpMkLst>
            <pc:docMk/>
            <pc:sldMk cId="2041412469" sldId="265"/>
            <ac:cxnSpMk id="25" creationId="{2146C810-9BC7-4BEB-A44C-B70C5B3DC9D2}"/>
          </ac:cxnSpMkLst>
        </pc:cxnChg>
        <pc:cxnChg chg="add del">
          <ac:chgData name="test test" userId="fd8e280667cacab4" providerId="LiveId" clId="{40E8BC31-E8EB-46F1-A4E5-93FBBA97CFB6}" dt="2021-02-09T21:11:54.439" v="1986" actId="26606"/>
          <ac:cxnSpMkLst>
            <pc:docMk/>
            <pc:sldMk cId="2041412469" sldId="265"/>
            <ac:cxnSpMk id="27" creationId="{F5ADF6C1-FC3E-4CEF-ACAA-1E533A927942}"/>
          </ac:cxnSpMkLst>
        </pc:cxnChg>
        <pc:cxnChg chg="add del">
          <ac:chgData name="test test" userId="fd8e280667cacab4" providerId="LiveId" clId="{40E8BC31-E8EB-46F1-A4E5-93FBBA97CFB6}" dt="2021-02-09T21:13:39.842" v="2001" actId="26606"/>
          <ac:cxnSpMkLst>
            <pc:docMk/>
            <pc:sldMk cId="2041412469" sldId="265"/>
            <ac:cxnSpMk id="98" creationId="{26B49B29-65AB-416E-B1E4-9E41CAE7BEE2}"/>
          </ac:cxnSpMkLst>
        </pc:cxnChg>
        <pc:cxnChg chg="add del">
          <ac:chgData name="test test" userId="fd8e280667cacab4" providerId="LiveId" clId="{40E8BC31-E8EB-46F1-A4E5-93FBBA97CFB6}" dt="2021-02-09T21:13:39.842" v="2001" actId="26606"/>
          <ac:cxnSpMkLst>
            <pc:docMk/>
            <pc:sldMk cId="2041412469" sldId="265"/>
            <ac:cxnSpMk id="100" creationId="{895AB6CE-D6AE-479E-A5B3-EF79DECF5BD5}"/>
          </ac:cxnSpMkLst>
        </pc:cxnChg>
      </pc:sldChg>
      <pc:sldChg chg="addSp delSp modSp new mod modTransition setBg addCm modCm">
        <pc:chgData name="test test" userId="fd8e280667cacab4" providerId="LiveId" clId="{40E8BC31-E8EB-46F1-A4E5-93FBBA97CFB6}" dt="2021-02-09T22:33:21.105" v="2850"/>
        <pc:sldMkLst>
          <pc:docMk/>
          <pc:sldMk cId="2480157291" sldId="266"/>
        </pc:sldMkLst>
        <pc:spChg chg="mod ord">
          <ac:chgData name="test test" userId="fd8e280667cacab4" providerId="LiveId" clId="{40E8BC31-E8EB-46F1-A4E5-93FBBA97CFB6}" dt="2021-02-09T21:35:27.830" v="2179" actId="14100"/>
          <ac:spMkLst>
            <pc:docMk/>
            <pc:sldMk cId="2480157291" sldId="266"/>
            <ac:spMk id="2" creationId="{42E2B205-B18F-4458-993F-8E61826385A2}"/>
          </ac:spMkLst>
        </pc:spChg>
        <pc:spChg chg="add del">
          <ac:chgData name="test test" userId="fd8e280667cacab4" providerId="LiveId" clId="{40E8BC31-E8EB-46F1-A4E5-93FBBA97CFB6}" dt="2021-02-09T21:30:39.154" v="2074" actId="26606"/>
          <ac:spMkLst>
            <pc:docMk/>
            <pc:sldMk cId="2480157291" sldId="266"/>
            <ac:spMk id="42" creationId="{85014ADE-8A8D-420C-98CE-B4D75730A5F0}"/>
          </ac:spMkLst>
        </pc:spChg>
        <pc:spChg chg="add del">
          <ac:chgData name="test test" userId="fd8e280667cacab4" providerId="LiveId" clId="{40E8BC31-E8EB-46F1-A4E5-93FBBA97CFB6}" dt="2021-02-09T21:30:39.154" v="2074" actId="26606"/>
          <ac:spMkLst>
            <pc:docMk/>
            <pc:sldMk cId="2480157291" sldId="266"/>
            <ac:spMk id="44" creationId="{C99C9727-7BFE-45F3-AD13-1AE9BD2F3EB3}"/>
          </ac:spMkLst>
        </pc:spChg>
        <pc:spChg chg="add del">
          <ac:chgData name="test test" userId="fd8e280667cacab4" providerId="LiveId" clId="{40E8BC31-E8EB-46F1-A4E5-93FBBA97CFB6}" dt="2021-02-09T21:30:39.154" v="2074" actId="26606"/>
          <ac:spMkLst>
            <pc:docMk/>
            <pc:sldMk cId="2480157291" sldId="266"/>
            <ac:spMk id="50" creationId="{5DCFA108-E93D-4411-AA46-0B8B7966F09F}"/>
          </ac:spMkLst>
        </pc:spChg>
        <pc:spChg chg="add del">
          <ac:chgData name="test test" userId="fd8e280667cacab4" providerId="LiveId" clId="{40E8BC31-E8EB-46F1-A4E5-93FBBA97CFB6}" dt="2021-02-09T21:30:39.154" v="2074" actId="26606"/>
          <ac:spMkLst>
            <pc:docMk/>
            <pc:sldMk cId="2480157291" sldId="266"/>
            <ac:spMk id="52" creationId="{E9A8FCEA-E04B-427C-8B05-8FB45FD62183}"/>
          </ac:spMkLst>
        </pc:spChg>
        <pc:spChg chg="add del">
          <ac:chgData name="test test" userId="fd8e280667cacab4" providerId="LiveId" clId="{40E8BC31-E8EB-46F1-A4E5-93FBBA97CFB6}" dt="2021-02-09T21:30:39.154" v="2074" actId="26606"/>
          <ac:spMkLst>
            <pc:docMk/>
            <pc:sldMk cId="2480157291" sldId="266"/>
            <ac:spMk id="54" creationId="{48BEF324-EC95-463B-8A5E-38595ACD8329}"/>
          </ac:spMkLst>
        </pc:spChg>
        <pc:spChg chg="add del">
          <ac:chgData name="test test" userId="fd8e280667cacab4" providerId="LiveId" clId="{40E8BC31-E8EB-46F1-A4E5-93FBBA97CFB6}" dt="2021-02-09T21:30:39.154" v="2074" actId="26606"/>
          <ac:spMkLst>
            <pc:docMk/>
            <pc:sldMk cId="2480157291" sldId="266"/>
            <ac:spMk id="56" creationId="{E107AB98-474C-4C3E-B56E-2FF284FA8C7C}"/>
          </ac:spMkLst>
        </pc:spChg>
        <pc:spChg chg="add del">
          <ac:chgData name="test test" userId="fd8e280667cacab4" providerId="LiveId" clId="{40E8BC31-E8EB-46F1-A4E5-93FBBA97CFB6}" dt="2021-02-09T21:30:39.154" v="2074" actId="26606"/>
          <ac:spMkLst>
            <pc:docMk/>
            <pc:sldMk cId="2480157291" sldId="266"/>
            <ac:spMk id="58" creationId="{DE1C8034-AD2D-4A05-A465-5A7669BE074C}"/>
          </ac:spMkLst>
        </pc:spChg>
        <pc:spChg chg="add del">
          <ac:chgData name="test test" userId="fd8e280667cacab4" providerId="LiveId" clId="{40E8BC31-E8EB-46F1-A4E5-93FBBA97CFB6}" dt="2021-02-09T21:30:39.154" v="2074" actId="26606"/>
          <ac:spMkLst>
            <pc:docMk/>
            <pc:sldMk cId="2480157291" sldId="266"/>
            <ac:spMk id="60" creationId="{BE9239B2-133B-418F-ADC7-9E6A5EF84837}"/>
          </ac:spMkLst>
        </pc:spChg>
        <pc:spChg chg="add del">
          <ac:chgData name="test test" userId="fd8e280667cacab4" providerId="LiveId" clId="{40E8BC31-E8EB-46F1-A4E5-93FBBA97CFB6}" dt="2021-02-09T21:30:39.154" v="2074" actId="26606"/>
          <ac:spMkLst>
            <pc:docMk/>
            <pc:sldMk cId="2480157291" sldId="266"/>
            <ac:spMk id="62" creationId="{4B4127D8-AEDE-492F-9B58-95D680A3E839}"/>
          </ac:spMkLst>
        </pc:spChg>
        <pc:spChg chg="add del">
          <ac:chgData name="test test" userId="fd8e280667cacab4" providerId="LiveId" clId="{40E8BC31-E8EB-46F1-A4E5-93FBBA97CFB6}" dt="2021-02-09T21:30:26.212" v="2068" actId="26606"/>
          <ac:spMkLst>
            <pc:docMk/>
            <pc:sldMk cId="2480157291" sldId="266"/>
            <ac:spMk id="79" creationId="{85821A17-1596-475D-8610-CF92030A93E5}"/>
          </ac:spMkLst>
        </pc:spChg>
        <pc:spChg chg="add del">
          <ac:chgData name="test test" userId="fd8e280667cacab4" providerId="LiveId" clId="{40E8BC31-E8EB-46F1-A4E5-93FBBA97CFB6}" dt="2021-02-09T21:30:26.212" v="2068" actId="26606"/>
          <ac:spMkLst>
            <pc:docMk/>
            <pc:sldMk cId="2480157291" sldId="266"/>
            <ac:spMk id="81" creationId="{18E5EFCC-71EF-4583-9450-3222EC7D9DB2}"/>
          </ac:spMkLst>
        </pc:spChg>
        <pc:spChg chg="add del">
          <ac:chgData name="test test" userId="fd8e280667cacab4" providerId="LiveId" clId="{40E8BC31-E8EB-46F1-A4E5-93FBBA97CFB6}" dt="2021-02-09T21:30:26.212" v="2068" actId="26606"/>
          <ac:spMkLst>
            <pc:docMk/>
            <pc:sldMk cId="2480157291" sldId="266"/>
            <ac:spMk id="87" creationId="{8458A18A-6465-4474-80AD-116461B8BD7E}"/>
          </ac:spMkLst>
        </pc:spChg>
        <pc:spChg chg="add del">
          <ac:chgData name="test test" userId="fd8e280667cacab4" providerId="LiveId" clId="{40E8BC31-E8EB-46F1-A4E5-93FBBA97CFB6}" dt="2021-02-09T21:30:26.212" v="2068" actId="26606"/>
          <ac:spMkLst>
            <pc:docMk/>
            <pc:sldMk cId="2480157291" sldId="266"/>
            <ac:spMk id="89" creationId="{AA59D896-9FE7-44F4-8E7C-FC366EEE31BA}"/>
          </ac:spMkLst>
        </pc:spChg>
        <pc:spChg chg="add del">
          <ac:chgData name="test test" userId="fd8e280667cacab4" providerId="LiveId" clId="{40E8BC31-E8EB-46F1-A4E5-93FBBA97CFB6}" dt="2021-02-09T21:30:26.212" v="2068" actId="26606"/>
          <ac:spMkLst>
            <pc:docMk/>
            <pc:sldMk cId="2480157291" sldId="266"/>
            <ac:spMk id="91" creationId="{715A1438-8E46-44DD-AF5B-4F92CAADAAC0}"/>
          </ac:spMkLst>
        </pc:spChg>
        <pc:spChg chg="add del">
          <ac:chgData name="test test" userId="fd8e280667cacab4" providerId="LiveId" clId="{40E8BC31-E8EB-46F1-A4E5-93FBBA97CFB6}" dt="2021-02-09T21:30:26.212" v="2068" actId="26606"/>
          <ac:spMkLst>
            <pc:docMk/>
            <pc:sldMk cId="2480157291" sldId="266"/>
            <ac:spMk id="93" creationId="{632881A3-8633-4881-BC5A-3BFDEBCA3773}"/>
          </ac:spMkLst>
        </pc:spChg>
        <pc:spChg chg="add del">
          <ac:chgData name="test test" userId="fd8e280667cacab4" providerId="LiveId" clId="{40E8BC31-E8EB-46F1-A4E5-93FBBA97CFB6}" dt="2021-02-09T21:30:26.212" v="2068" actId="26606"/>
          <ac:spMkLst>
            <pc:docMk/>
            <pc:sldMk cId="2480157291" sldId="266"/>
            <ac:spMk id="95" creationId="{3AD2EF9D-70F7-46B0-B00A-C43AA0B837E6}"/>
          </ac:spMkLst>
        </pc:spChg>
        <pc:spChg chg="add del">
          <ac:chgData name="test test" userId="fd8e280667cacab4" providerId="LiveId" clId="{40E8BC31-E8EB-46F1-A4E5-93FBBA97CFB6}" dt="2021-02-09T21:30:26.212" v="2068" actId="26606"/>
          <ac:spMkLst>
            <pc:docMk/>
            <pc:sldMk cId="2480157291" sldId="266"/>
            <ac:spMk id="97" creationId="{952F3E47-4A4E-4811-BC9C-518ABF5B4103}"/>
          </ac:spMkLst>
        </pc:spChg>
        <pc:spChg chg="add del">
          <ac:chgData name="test test" userId="fd8e280667cacab4" providerId="LiveId" clId="{40E8BC31-E8EB-46F1-A4E5-93FBBA97CFB6}" dt="2021-02-09T21:30:26.212" v="2068" actId="26606"/>
          <ac:spMkLst>
            <pc:docMk/>
            <pc:sldMk cId="2480157291" sldId="266"/>
            <ac:spMk id="99" creationId="{18B6B4B9-E994-48F8-A76E-0E0C09597D1E}"/>
          </ac:spMkLst>
        </pc:spChg>
        <pc:spChg chg="add del">
          <ac:chgData name="test test" userId="fd8e280667cacab4" providerId="LiveId" clId="{40E8BC31-E8EB-46F1-A4E5-93FBBA97CFB6}" dt="2021-02-09T21:30:28.272" v="2070" actId="26606"/>
          <ac:spMkLst>
            <pc:docMk/>
            <pc:sldMk cId="2480157291" sldId="266"/>
            <ac:spMk id="102" creationId="{724876B0-1FC8-49CA-BBA9-573E2AB6C703}"/>
          </ac:spMkLst>
        </pc:spChg>
        <pc:spChg chg="add del">
          <ac:chgData name="test test" userId="fd8e280667cacab4" providerId="LiveId" clId="{40E8BC31-E8EB-46F1-A4E5-93FBBA97CFB6}" dt="2021-02-09T21:30:28.272" v="2070" actId="26606"/>
          <ac:spMkLst>
            <pc:docMk/>
            <pc:sldMk cId="2480157291" sldId="266"/>
            <ac:spMk id="103" creationId="{446AB459-B7E0-4CB5-86F4-7693D549FE94}"/>
          </ac:spMkLst>
        </pc:spChg>
        <pc:spChg chg="add del">
          <ac:chgData name="test test" userId="fd8e280667cacab4" providerId="LiveId" clId="{40E8BC31-E8EB-46F1-A4E5-93FBBA97CFB6}" dt="2021-02-09T21:30:28.272" v="2070" actId="26606"/>
          <ac:spMkLst>
            <pc:docMk/>
            <pc:sldMk cId="2480157291" sldId="266"/>
            <ac:spMk id="106" creationId="{C84A32BC-8FDC-4F3B-9035-ECE6614E35E4}"/>
          </ac:spMkLst>
        </pc:spChg>
        <pc:spChg chg="add del">
          <ac:chgData name="test test" userId="fd8e280667cacab4" providerId="LiveId" clId="{40E8BC31-E8EB-46F1-A4E5-93FBBA97CFB6}" dt="2021-02-09T21:30:28.272" v="2070" actId="26606"/>
          <ac:spMkLst>
            <pc:docMk/>
            <pc:sldMk cId="2480157291" sldId="266"/>
            <ac:spMk id="107" creationId="{BF63FBFE-3B12-41A3-9957-53715B24B351}"/>
          </ac:spMkLst>
        </pc:spChg>
        <pc:spChg chg="add del">
          <ac:chgData name="test test" userId="fd8e280667cacab4" providerId="LiveId" clId="{40E8BC31-E8EB-46F1-A4E5-93FBBA97CFB6}" dt="2021-02-09T21:30:28.272" v="2070" actId="26606"/>
          <ac:spMkLst>
            <pc:docMk/>
            <pc:sldMk cId="2480157291" sldId="266"/>
            <ac:spMk id="108" creationId="{FB42DA88-DA82-4EBF-845D-4ECACDBE029C}"/>
          </ac:spMkLst>
        </pc:spChg>
        <pc:spChg chg="add del">
          <ac:chgData name="test test" userId="fd8e280667cacab4" providerId="LiveId" clId="{40E8BC31-E8EB-46F1-A4E5-93FBBA97CFB6}" dt="2021-02-09T21:30:28.272" v="2070" actId="26606"/>
          <ac:spMkLst>
            <pc:docMk/>
            <pc:sldMk cId="2480157291" sldId="266"/>
            <ac:spMk id="109" creationId="{A2FA1057-9172-4676-A290-8490F3447945}"/>
          </ac:spMkLst>
        </pc:spChg>
        <pc:spChg chg="add del">
          <ac:chgData name="test test" userId="fd8e280667cacab4" providerId="LiveId" clId="{40E8BC31-E8EB-46F1-A4E5-93FBBA97CFB6}" dt="2021-02-09T21:30:28.272" v="2070" actId="26606"/>
          <ac:spMkLst>
            <pc:docMk/>
            <pc:sldMk cId="2480157291" sldId="266"/>
            <ac:spMk id="110" creationId="{9E66305F-9EF6-42D5-A508-7830E939D8C6}"/>
          </ac:spMkLst>
        </pc:spChg>
        <pc:spChg chg="add del">
          <ac:chgData name="test test" userId="fd8e280667cacab4" providerId="LiveId" clId="{40E8BC31-E8EB-46F1-A4E5-93FBBA97CFB6}" dt="2021-02-09T21:30:28.272" v="2070" actId="26606"/>
          <ac:spMkLst>
            <pc:docMk/>
            <pc:sldMk cId="2480157291" sldId="266"/>
            <ac:spMk id="111" creationId="{59DE2AA4-A3EB-4C40-BDC0-6966F5AEC1EF}"/>
          </ac:spMkLst>
        </pc:spChg>
        <pc:spChg chg="add del">
          <ac:chgData name="test test" userId="fd8e280667cacab4" providerId="LiveId" clId="{40E8BC31-E8EB-46F1-A4E5-93FBBA97CFB6}" dt="2021-02-09T21:30:28.272" v="2070" actId="26606"/>
          <ac:spMkLst>
            <pc:docMk/>
            <pc:sldMk cId="2480157291" sldId="266"/>
            <ac:spMk id="112" creationId="{EA831AE5-8B28-40FD-9AC5-334FC803A661}"/>
          </ac:spMkLst>
        </pc:spChg>
        <pc:grpChg chg="add del">
          <ac:chgData name="test test" userId="fd8e280667cacab4" providerId="LiveId" clId="{40E8BC31-E8EB-46F1-A4E5-93FBBA97CFB6}" dt="2021-02-09T21:28:00.347" v="2058" actId="26606"/>
          <ac:grpSpMkLst>
            <pc:docMk/>
            <pc:sldMk cId="2480157291" sldId="266"/>
            <ac:grpSpMk id="13" creationId="{5E7C6FB2-8D54-49F6-AD99-A87D2F9F3888}"/>
          </ac:grpSpMkLst>
        </pc:grpChg>
        <pc:grpChg chg="add del">
          <ac:chgData name="test test" userId="fd8e280667cacab4" providerId="LiveId" clId="{40E8BC31-E8EB-46F1-A4E5-93FBBA97CFB6}" dt="2021-02-09T21:30:39.154" v="2074" actId="26606"/>
          <ac:grpSpMkLst>
            <pc:docMk/>
            <pc:sldMk cId="2480157291" sldId="266"/>
            <ac:grpSpMk id="25" creationId="{ABA25A55-2C70-4BF4-84B3-DAB0B6A0F9DE}"/>
          </ac:grpSpMkLst>
        </pc:grpChg>
        <pc:grpChg chg="add del">
          <ac:chgData name="test test" userId="fd8e280667cacab4" providerId="LiveId" clId="{40E8BC31-E8EB-46F1-A4E5-93FBBA97CFB6}" dt="2021-02-09T21:30:39.154" v="2074" actId="26606"/>
          <ac:grpSpMkLst>
            <pc:docMk/>
            <pc:sldMk cId="2480157291" sldId="266"/>
            <ac:grpSpMk id="30" creationId="{A13C5432-6672-46F6-A949-306A0C51CDE7}"/>
          </ac:grpSpMkLst>
        </pc:grpChg>
        <pc:grpChg chg="add del">
          <ac:chgData name="test test" userId="fd8e280667cacab4" providerId="LiveId" clId="{40E8BC31-E8EB-46F1-A4E5-93FBBA97CFB6}" dt="2021-02-09T21:30:20.598" v="2066" actId="26606"/>
          <ac:grpSpMkLst>
            <pc:docMk/>
            <pc:sldMk cId="2480157291" sldId="266"/>
            <ac:grpSpMk id="67" creationId="{A13C5432-6672-46F6-A949-306A0C51CDE7}"/>
          </ac:grpSpMkLst>
        </pc:grpChg>
        <pc:grpChg chg="add del">
          <ac:chgData name="test test" userId="fd8e280667cacab4" providerId="LiveId" clId="{40E8BC31-E8EB-46F1-A4E5-93FBBA97CFB6}" dt="2021-02-09T21:30:26.212" v="2068" actId="26606"/>
          <ac:grpSpMkLst>
            <pc:docMk/>
            <pc:sldMk cId="2480157291" sldId="266"/>
            <ac:grpSpMk id="80" creationId="{A13C5432-6672-46F6-A949-306A0C51CDE7}"/>
          </ac:grpSpMkLst>
        </pc:grpChg>
        <pc:grpChg chg="add del">
          <ac:chgData name="test test" userId="fd8e280667cacab4" providerId="LiveId" clId="{40E8BC31-E8EB-46F1-A4E5-93FBBA97CFB6}" dt="2021-02-09T21:30:28.272" v="2070" actId="26606"/>
          <ac:grpSpMkLst>
            <pc:docMk/>
            <pc:sldMk cId="2480157291" sldId="266"/>
            <ac:grpSpMk id="101" creationId="{A13C5432-6672-46F6-A949-306A0C51CDE7}"/>
          </ac:grpSpMkLst>
        </pc:grpChg>
        <pc:grpChg chg="add del">
          <ac:chgData name="test test" userId="fd8e280667cacab4" providerId="LiveId" clId="{40E8BC31-E8EB-46F1-A4E5-93FBBA97CFB6}" dt="2021-02-09T21:30:37.921" v="2072" actId="26606"/>
          <ac:grpSpMkLst>
            <pc:docMk/>
            <pc:sldMk cId="2480157291" sldId="266"/>
            <ac:grpSpMk id="114" creationId="{A13C5432-6672-46F6-A949-306A0C51CDE7}"/>
          </ac:grpSpMkLst>
        </pc:grpChg>
        <pc:picChg chg="add mod ord">
          <ac:chgData name="test test" userId="fd8e280667cacab4" providerId="LiveId" clId="{40E8BC31-E8EB-46F1-A4E5-93FBBA97CFB6}" dt="2021-02-09T21:30:39.154" v="2074" actId="26606"/>
          <ac:picMkLst>
            <pc:docMk/>
            <pc:sldMk cId="2480157291" sldId="266"/>
            <ac:picMk id="4" creationId="{5273ECBD-CE9F-49BD-AE12-67DB1A2A2D78}"/>
          </ac:picMkLst>
        </pc:picChg>
        <pc:picChg chg="add mod ord">
          <ac:chgData name="test test" userId="fd8e280667cacab4" providerId="LiveId" clId="{40E8BC31-E8EB-46F1-A4E5-93FBBA97CFB6}" dt="2021-02-09T21:30:39.154" v="2074" actId="26606"/>
          <ac:picMkLst>
            <pc:docMk/>
            <pc:sldMk cId="2480157291" sldId="266"/>
            <ac:picMk id="6" creationId="{81A44458-335A-4E9E-BCDF-6011D95EB30D}"/>
          </ac:picMkLst>
        </pc:picChg>
        <pc:picChg chg="add mod ord">
          <ac:chgData name="test test" userId="fd8e280667cacab4" providerId="LiveId" clId="{40E8BC31-E8EB-46F1-A4E5-93FBBA97CFB6}" dt="2021-02-09T21:30:39.154" v="2074" actId="26606"/>
          <ac:picMkLst>
            <pc:docMk/>
            <pc:sldMk cId="2480157291" sldId="266"/>
            <ac:picMk id="8" creationId="{47EC32AB-000C-414C-B1D5-DEA2C7F4D781}"/>
          </ac:picMkLst>
        </pc:picChg>
        <pc:picChg chg="add mod ord">
          <ac:chgData name="test test" userId="fd8e280667cacab4" providerId="LiveId" clId="{40E8BC31-E8EB-46F1-A4E5-93FBBA97CFB6}" dt="2021-02-09T21:31:02.320" v="2081" actId="1076"/>
          <ac:picMkLst>
            <pc:docMk/>
            <pc:sldMk cId="2480157291" sldId="266"/>
            <ac:picMk id="10" creationId="{6F559DD0-178C-43BC-86E3-6A76CBDEFD43}"/>
          </ac:picMkLst>
        </pc:picChg>
        <pc:cxnChg chg="add del">
          <ac:chgData name="test test" userId="fd8e280667cacab4" providerId="LiveId" clId="{40E8BC31-E8EB-46F1-A4E5-93FBBA97CFB6}" dt="2021-02-09T21:30:39.154" v="2074" actId="26606"/>
          <ac:cxnSpMkLst>
            <pc:docMk/>
            <pc:sldMk cId="2480157291" sldId="266"/>
            <ac:cxnSpMk id="46" creationId="{613D10A3-2D5A-4C40-851C-35C5FFE8CA3C}"/>
          </ac:cxnSpMkLst>
        </pc:cxnChg>
        <pc:cxnChg chg="add del">
          <ac:chgData name="test test" userId="fd8e280667cacab4" providerId="LiveId" clId="{40E8BC31-E8EB-46F1-A4E5-93FBBA97CFB6}" dt="2021-02-09T21:30:39.154" v="2074" actId="26606"/>
          <ac:cxnSpMkLst>
            <pc:docMk/>
            <pc:sldMk cId="2480157291" sldId="266"/>
            <ac:cxnSpMk id="48" creationId="{2C63DCB2-BE99-48B0-AC0B-5C1E71E703B1}"/>
          </ac:cxnSpMkLst>
        </pc:cxnChg>
        <pc:cxnChg chg="add del">
          <ac:chgData name="test test" userId="fd8e280667cacab4" providerId="LiveId" clId="{40E8BC31-E8EB-46F1-A4E5-93FBBA97CFB6}" dt="2021-02-09T21:30:26.212" v="2068" actId="26606"/>
          <ac:cxnSpMkLst>
            <pc:docMk/>
            <pc:sldMk cId="2480157291" sldId="266"/>
            <ac:cxnSpMk id="83" creationId="{7DB8AA01-D305-4CD4-9362-9CC625D93322}"/>
          </ac:cxnSpMkLst>
        </pc:cxnChg>
        <pc:cxnChg chg="add del">
          <ac:chgData name="test test" userId="fd8e280667cacab4" providerId="LiveId" clId="{40E8BC31-E8EB-46F1-A4E5-93FBBA97CFB6}" dt="2021-02-09T21:30:26.212" v="2068" actId="26606"/>
          <ac:cxnSpMkLst>
            <pc:docMk/>
            <pc:sldMk cId="2480157291" sldId="266"/>
            <ac:cxnSpMk id="85" creationId="{494246D2-DDB2-4058-BE19-BF3CFEA1AF87}"/>
          </ac:cxnSpMkLst>
        </pc:cxnChg>
        <pc:cxnChg chg="add del">
          <ac:chgData name="test test" userId="fd8e280667cacab4" providerId="LiveId" clId="{40E8BC31-E8EB-46F1-A4E5-93FBBA97CFB6}" dt="2021-02-09T21:30:28.272" v="2070" actId="26606"/>
          <ac:cxnSpMkLst>
            <pc:docMk/>
            <pc:sldMk cId="2480157291" sldId="266"/>
            <ac:cxnSpMk id="104" creationId="{F3B845A5-DAB1-4BCC-BAB6-8669701B67C2}"/>
          </ac:cxnSpMkLst>
        </pc:cxnChg>
        <pc:cxnChg chg="add del">
          <ac:chgData name="test test" userId="fd8e280667cacab4" providerId="LiveId" clId="{40E8BC31-E8EB-46F1-A4E5-93FBBA97CFB6}" dt="2021-02-09T21:30:28.272" v="2070" actId="26606"/>
          <ac:cxnSpMkLst>
            <pc:docMk/>
            <pc:sldMk cId="2480157291" sldId="266"/>
            <ac:cxnSpMk id="105" creationId="{3BC438E8-A546-4360-B2EC-9FD76F687302}"/>
          </ac:cxnSpMkLst>
        </pc:cxnChg>
      </pc:sldChg>
      <pc:sldChg chg="addSp delSp modSp new mod modTransition">
        <pc:chgData name="test test" userId="fd8e280667cacab4" providerId="LiveId" clId="{40E8BC31-E8EB-46F1-A4E5-93FBBA97CFB6}" dt="2021-02-09T22:33:21.105" v="2850"/>
        <pc:sldMkLst>
          <pc:docMk/>
          <pc:sldMk cId="1680813421" sldId="267"/>
        </pc:sldMkLst>
        <pc:spChg chg="mod">
          <ac:chgData name="test test" userId="fd8e280667cacab4" providerId="LiveId" clId="{40E8BC31-E8EB-46F1-A4E5-93FBBA97CFB6}" dt="2021-02-09T21:35:35.010" v="2180" actId="207"/>
          <ac:spMkLst>
            <pc:docMk/>
            <pc:sldMk cId="1680813421" sldId="267"/>
            <ac:spMk id="2" creationId="{537CF4A7-5C07-4F6E-B063-C1E7CCEA288A}"/>
          </ac:spMkLst>
        </pc:spChg>
        <pc:picChg chg="add mod">
          <ac:chgData name="test test" userId="fd8e280667cacab4" providerId="LiveId" clId="{40E8BC31-E8EB-46F1-A4E5-93FBBA97CFB6}" dt="2021-02-09T21:48:25.799" v="2220" actId="1076"/>
          <ac:picMkLst>
            <pc:docMk/>
            <pc:sldMk cId="1680813421" sldId="267"/>
            <ac:picMk id="4" creationId="{0433154F-7877-46F5-BFAD-9B1A3B3D7276}"/>
          </ac:picMkLst>
        </pc:picChg>
        <pc:picChg chg="add del mod">
          <ac:chgData name="test test" userId="fd8e280667cacab4" providerId="LiveId" clId="{40E8BC31-E8EB-46F1-A4E5-93FBBA97CFB6}" dt="2021-02-09T21:41:36.875" v="2197" actId="478"/>
          <ac:picMkLst>
            <pc:docMk/>
            <pc:sldMk cId="1680813421" sldId="267"/>
            <ac:picMk id="6" creationId="{CFEBB6E9-486E-4A64-A0D8-EC4591581C6F}"/>
          </ac:picMkLst>
        </pc:picChg>
        <pc:picChg chg="add mod">
          <ac:chgData name="test test" userId="fd8e280667cacab4" providerId="LiveId" clId="{40E8BC31-E8EB-46F1-A4E5-93FBBA97CFB6}" dt="2021-02-09T21:47:45.129" v="2214" actId="1076"/>
          <ac:picMkLst>
            <pc:docMk/>
            <pc:sldMk cId="1680813421" sldId="267"/>
            <ac:picMk id="8" creationId="{EC4215DB-A217-476B-A402-62B3DA52838B}"/>
          </ac:picMkLst>
        </pc:picChg>
        <pc:picChg chg="add mod">
          <ac:chgData name="test test" userId="fd8e280667cacab4" providerId="LiveId" clId="{40E8BC31-E8EB-46F1-A4E5-93FBBA97CFB6}" dt="2021-02-09T21:48:23.183" v="2219" actId="1076"/>
          <ac:picMkLst>
            <pc:docMk/>
            <pc:sldMk cId="1680813421" sldId="267"/>
            <ac:picMk id="10" creationId="{B1311F64-5372-44B9-B566-25F086856DB5}"/>
          </ac:picMkLst>
        </pc:picChg>
      </pc:sldChg>
      <pc:sldChg chg="addSp modSp new mod modTransition">
        <pc:chgData name="test test" userId="fd8e280667cacab4" providerId="LiveId" clId="{40E8BC31-E8EB-46F1-A4E5-93FBBA97CFB6}" dt="2021-02-12T11:23:52.563" v="4078" actId="1076"/>
        <pc:sldMkLst>
          <pc:docMk/>
          <pc:sldMk cId="1505988934" sldId="268"/>
        </pc:sldMkLst>
        <pc:spChg chg="mod">
          <ac:chgData name="test test" userId="fd8e280667cacab4" providerId="LiveId" clId="{40E8BC31-E8EB-46F1-A4E5-93FBBA97CFB6}" dt="2021-02-09T22:38:35.587" v="2909" actId="14100"/>
          <ac:spMkLst>
            <pc:docMk/>
            <pc:sldMk cId="1505988934" sldId="268"/>
            <ac:spMk id="2" creationId="{88999344-4AA7-4544-A01F-1E23EA7F657B}"/>
          </ac:spMkLst>
        </pc:spChg>
        <pc:picChg chg="add mod modCrop">
          <ac:chgData name="test test" userId="fd8e280667cacab4" providerId="LiveId" clId="{40E8BC31-E8EB-46F1-A4E5-93FBBA97CFB6}" dt="2021-02-12T11:23:50.438" v="4077" actId="1076"/>
          <ac:picMkLst>
            <pc:docMk/>
            <pc:sldMk cId="1505988934" sldId="268"/>
            <ac:picMk id="4" creationId="{D372A3DC-B3AF-4444-942D-CF282D95CF5A}"/>
          </ac:picMkLst>
        </pc:picChg>
        <pc:picChg chg="add mod">
          <ac:chgData name="test test" userId="fd8e280667cacab4" providerId="LiveId" clId="{40E8BC31-E8EB-46F1-A4E5-93FBBA97CFB6}" dt="2021-02-12T11:23:52.563" v="4078" actId="1076"/>
          <ac:picMkLst>
            <pc:docMk/>
            <pc:sldMk cId="1505988934" sldId="268"/>
            <ac:picMk id="6" creationId="{D0C438BD-1FC5-40B0-9E93-A8731914BD37}"/>
          </ac:picMkLst>
        </pc:picChg>
        <pc:picChg chg="add mod">
          <ac:chgData name="test test" userId="fd8e280667cacab4" providerId="LiveId" clId="{40E8BC31-E8EB-46F1-A4E5-93FBBA97CFB6}" dt="2021-02-12T11:12:13.102" v="4024" actId="1076"/>
          <ac:picMkLst>
            <pc:docMk/>
            <pc:sldMk cId="1505988934" sldId="268"/>
            <ac:picMk id="8" creationId="{B6FECBF3-DB49-4B64-B38B-CF7D115B1402}"/>
          </ac:picMkLst>
        </pc:picChg>
        <pc:picChg chg="add mod">
          <ac:chgData name="test test" userId="fd8e280667cacab4" providerId="LiveId" clId="{40E8BC31-E8EB-46F1-A4E5-93FBBA97CFB6}" dt="2021-02-09T22:38:37.873" v="2910" actId="1076"/>
          <ac:picMkLst>
            <pc:docMk/>
            <pc:sldMk cId="1505988934" sldId="268"/>
            <ac:picMk id="10" creationId="{8F493F1E-1784-4A38-BFAF-1D0AEAA0B6A0}"/>
          </ac:picMkLst>
        </pc:picChg>
      </pc:sldChg>
      <pc:sldChg chg="addSp delSp modSp new mod modTransition">
        <pc:chgData name="test test" userId="fd8e280667cacab4" providerId="LiveId" clId="{40E8BC31-E8EB-46F1-A4E5-93FBBA97CFB6}" dt="2021-02-12T11:17:01.755" v="4054" actId="14100"/>
        <pc:sldMkLst>
          <pc:docMk/>
          <pc:sldMk cId="2092612342" sldId="269"/>
        </pc:sldMkLst>
        <pc:spChg chg="mod">
          <ac:chgData name="test test" userId="fd8e280667cacab4" providerId="LiveId" clId="{40E8BC31-E8EB-46F1-A4E5-93FBBA97CFB6}" dt="2021-02-09T22:39:27.467" v="2933" actId="1076"/>
          <ac:spMkLst>
            <pc:docMk/>
            <pc:sldMk cId="2092612342" sldId="269"/>
            <ac:spMk id="2" creationId="{9BCBBCA6-E016-4A54-A0FC-92F4C2DABCE3}"/>
          </ac:spMkLst>
        </pc:spChg>
        <pc:picChg chg="add mod">
          <ac:chgData name="test test" userId="fd8e280667cacab4" providerId="LiveId" clId="{40E8BC31-E8EB-46F1-A4E5-93FBBA97CFB6}" dt="2021-02-12T11:12:32.402" v="4029" actId="1076"/>
          <ac:picMkLst>
            <pc:docMk/>
            <pc:sldMk cId="2092612342" sldId="269"/>
            <ac:picMk id="4" creationId="{5BCE6969-EF41-4CBE-AF4B-B1349B19842D}"/>
          </ac:picMkLst>
        </pc:picChg>
        <pc:picChg chg="add del mod">
          <ac:chgData name="test test" userId="fd8e280667cacab4" providerId="LiveId" clId="{40E8BC31-E8EB-46F1-A4E5-93FBBA97CFB6}" dt="2021-02-12T11:14:07.900" v="4036" actId="478"/>
          <ac:picMkLst>
            <pc:docMk/>
            <pc:sldMk cId="2092612342" sldId="269"/>
            <ac:picMk id="5" creationId="{A4806DBF-DE97-4643-8F02-1ADE318D6794}"/>
          </ac:picMkLst>
        </pc:picChg>
        <pc:picChg chg="add mod">
          <ac:chgData name="test test" userId="fd8e280667cacab4" providerId="LiveId" clId="{40E8BC31-E8EB-46F1-A4E5-93FBBA97CFB6}" dt="2021-02-12T11:17:01.755" v="4054" actId="14100"/>
          <ac:picMkLst>
            <pc:docMk/>
            <pc:sldMk cId="2092612342" sldId="269"/>
            <ac:picMk id="6" creationId="{08C70279-B4F6-46C1-9372-77E4B1011521}"/>
          </ac:picMkLst>
        </pc:picChg>
        <pc:picChg chg="add mod">
          <ac:chgData name="test test" userId="fd8e280667cacab4" providerId="LiveId" clId="{40E8BC31-E8EB-46F1-A4E5-93FBBA97CFB6}" dt="2021-02-12T11:16:14.337" v="4053" actId="1076"/>
          <ac:picMkLst>
            <pc:docMk/>
            <pc:sldMk cId="2092612342" sldId="269"/>
            <ac:picMk id="8" creationId="{7B73018E-8F44-4646-A006-A72A64086A66}"/>
          </ac:picMkLst>
        </pc:picChg>
        <pc:picChg chg="add mod">
          <ac:chgData name="test test" userId="fd8e280667cacab4" providerId="LiveId" clId="{40E8BC31-E8EB-46F1-A4E5-93FBBA97CFB6}" dt="2021-02-12T11:16:09.457" v="4052" actId="1076"/>
          <ac:picMkLst>
            <pc:docMk/>
            <pc:sldMk cId="2092612342" sldId="269"/>
            <ac:picMk id="9" creationId="{72C9624C-B2E8-480B-AB8D-8914EA141668}"/>
          </ac:picMkLst>
        </pc:picChg>
      </pc:sldChg>
      <pc:sldChg chg="addSp delSp modSp new mod modTransition setBg setClrOvrMap">
        <pc:chgData name="test test" userId="fd8e280667cacab4" providerId="LiveId" clId="{40E8BC31-E8EB-46F1-A4E5-93FBBA97CFB6}" dt="2021-02-12T11:17:50.662" v="4067" actId="14100"/>
        <pc:sldMkLst>
          <pc:docMk/>
          <pc:sldMk cId="1611820605" sldId="270"/>
        </pc:sldMkLst>
        <pc:spChg chg="mod ord">
          <ac:chgData name="test test" userId="fd8e280667cacab4" providerId="LiveId" clId="{40E8BC31-E8EB-46F1-A4E5-93FBBA97CFB6}" dt="2021-02-12T11:17:50.662" v="4067" actId="14100"/>
          <ac:spMkLst>
            <pc:docMk/>
            <pc:sldMk cId="1611820605" sldId="270"/>
            <ac:spMk id="2" creationId="{32323D03-7177-4563-9845-4427ED60527F}"/>
          </ac:spMkLst>
        </pc:spChg>
        <pc:spChg chg="add del">
          <ac:chgData name="test test" userId="fd8e280667cacab4" providerId="LiveId" clId="{40E8BC31-E8EB-46F1-A4E5-93FBBA97CFB6}" dt="2021-02-09T22:41:16.593" v="2949" actId="26606"/>
          <ac:spMkLst>
            <pc:docMk/>
            <pc:sldMk cId="1611820605" sldId="270"/>
            <ac:spMk id="25" creationId="{7815DC60-3142-4171-B7AD-13B6FD265C6B}"/>
          </ac:spMkLst>
        </pc:spChg>
        <pc:spChg chg="add del">
          <ac:chgData name="test test" userId="fd8e280667cacab4" providerId="LiveId" clId="{40E8BC31-E8EB-46F1-A4E5-93FBBA97CFB6}" dt="2021-02-09T22:41:16.593" v="2949" actId="26606"/>
          <ac:spMkLst>
            <pc:docMk/>
            <pc:sldMk cId="1611820605" sldId="270"/>
            <ac:spMk id="27" creationId="{3A459D44-E95C-4AB2-9D79-7C182560C4A9}"/>
          </ac:spMkLst>
        </pc:spChg>
        <pc:spChg chg="add del">
          <ac:chgData name="test test" userId="fd8e280667cacab4" providerId="LiveId" clId="{40E8BC31-E8EB-46F1-A4E5-93FBBA97CFB6}" dt="2021-02-09T22:40:55.050" v="2936" actId="26606"/>
          <ac:spMkLst>
            <pc:docMk/>
            <pc:sldMk cId="1611820605" sldId="270"/>
            <ac:spMk id="44" creationId="{47974DB2-5D48-44A7-93C5-1DC4857A21FC}"/>
          </ac:spMkLst>
        </pc:spChg>
        <pc:spChg chg="add del">
          <ac:chgData name="test test" userId="fd8e280667cacab4" providerId="LiveId" clId="{40E8BC31-E8EB-46F1-A4E5-93FBBA97CFB6}" dt="2021-02-09T22:40:55.050" v="2936" actId="26606"/>
          <ac:spMkLst>
            <pc:docMk/>
            <pc:sldMk cId="1611820605" sldId="270"/>
            <ac:spMk id="46" creationId="{C732916D-369A-42C1-B042-65BE950016DB}"/>
          </ac:spMkLst>
        </pc:spChg>
        <pc:spChg chg="add del">
          <ac:chgData name="test test" userId="fd8e280667cacab4" providerId="LiveId" clId="{40E8BC31-E8EB-46F1-A4E5-93FBBA97CFB6}" dt="2021-02-09T22:40:55.050" v="2936" actId="26606"/>
          <ac:spMkLst>
            <pc:docMk/>
            <pc:sldMk cId="1611820605" sldId="270"/>
            <ac:spMk id="52" creationId="{E4749C28-78CD-442F-88E7-0BA12C0D1792}"/>
          </ac:spMkLst>
        </pc:spChg>
        <pc:spChg chg="add del">
          <ac:chgData name="test test" userId="fd8e280667cacab4" providerId="LiveId" clId="{40E8BC31-E8EB-46F1-A4E5-93FBBA97CFB6}" dt="2021-02-09T22:40:55.050" v="2936" actId="26606"/>
          <ac:spMkLst>
            <pc:docMk/>
            <pc:sldMk cId="1611820605" sldId="270"/>
            <ac:spMk id="54" creationId="{F3409722-2282-47DC-B25E-0605AA31BB02}"/>
          </ac:spMkLst>
        </pc:spChg>
        <pc:spChg chg="add del">
          <ac:chgData name="test test" userId="fd8e280667cacab4" providerId="LiveId" clId="{40E8BC31-E8EB-46F1-A4E5-93FBBA97CFB6}" dt="2021-02-09T22:40:55.050" v="2936" actId="26606"/>
          <ac:spMkLst>
            <pc:docMk/>
            <pc:sldMk cId="1611820605" sldId="270"/>
            <ac:spMk id="56" creationId="{3EBA7465-1450-4C90-BFA4-2C2A361FA6BA}"/>
          </ac:spMkLst>
        </pc:spChg>
        <pc:spChg chg="add del">
          <ac:chgData name="test test" userId="fd8e280667cacab4" providerId="LiveId" clId="{40E8BC31-E8EB-46F1-A4E5-93FBBA97CFB6}" dt="2021-02-09T22:40:55.050" v="2936" actId="26606"/>
          <ac:spMkLst>
            <pc:docMk/>
            <pc:sldMk cId="1611820605" sldId="270"/>
            <ac:spMk id="58" creationId="{7F66EACD-E9B2-418C-A66C-C20F297F875F}"/>
          </ac:spMkLst>
        </pc:spChg>
        <pc:spChg chg="add del">
          <ac:chgData name="test test" userId="fd8e280667cacab4" providerId="LiveId" clId="{40E8BC31-E8EB-46F1-A4E5-93FBBA97CFB6}" dt="2021-02-09T22:40:55.050" v="2936" actId="26606"/>
          <ac:spMkLst>
            <pc:docMk/>
            <pc:sldMk cId="1611820605" sldId="270"/>
            <ac:spMk id="60" creationId="{3E48872A-0985-4A34-B2BC-9C2CB42A43FD}"/>
          </ac:spMkLst>
        </pc:spChg>
        <pc:spChg chg="add del">
          <ac:chgData name="test test" userId="fd8e280667cacab4" providerId="LiveId" clId="{40E8BC31-E8EB-46F1-A4E5-93FBBA97CFB6}" dt="2021-02-09T22:40:55.050" v="2936" actId="26606"/>
          <ac:spMkLst>
            <pc:docMk/>
            <pc:sldMk cId="1611820605" sldId="270"/>
            <ac:spMk id="62" creationId="{E554C5F3-1DE5-47D5-BF22-B357E0F14E5D}"/>
          </ac:spMkLst>
        </pc:spChg>
        <pc:spChg chg="add del">
          <ac:chgData name="test test" userId="fd8e280667cacab4" providerId="LiveId" clId="{40E8BC31-E8EB-46F1-A4E5-93FBBA97CFB6}" dt="2021-02-09T22:40:55.050" v="2936" actId="26606"/>
          <ac:spMkLst>
            <pc:docMk/>
            <pc:sldMk cId="1611820605" sldId="270"/>
            <ac:spMk id="64" creationId="{74688A7A-6935-4B3F-BBC7-65F2FF1862B4}"/>
          </ac:spMkLst>
        </pc:spChg>
        <pc:spChg chg="add del">
          <ac:chgData name="test test" userId="fd8e280667cacab4" providerId="LiveId" clId="{40E8BC31-E8EB-46F1-A4E5-93FBBA97CFB6}" dt="2021-02-09T22:40:59.500" v="2938" actId="26606"/>
          <ac:spMkLst>
            <pc:docMk/>
            <pc:sldMk cId="1611820605" sldId="270"/>
            <ac:spMk id="67" creationId="{E97C08CA-DFB7-47FB-B42E-45F9F8CFCE47}"/>
          </ac:spMkLst>
        </pc:spChg>
        <pc:spChg chg="add del">
          <ac:chgData name="test test" userId="fd8e280667cacab4" providerId="LiveId" clId="{40E8BC31-E8EB-46F1-A4E5-93FBBA97CFB6}" dt="2021-02-09T22:40:59.500" v="2938" actId="26606"/>
          <ac:spMkLst>
            <pc:docMk/>
            <pc:sldMk cId="1611820605" sldId="270"/>
            <ac:spMk id="68" creationId="{D71A84FE-7C27-4F1D-BA5B-CF2D03C9AE52}"/>
          </ac:spMkLst>
        </pc:spChg>
        <pc:spChg chg="add del">
          <ac:chgData name="test test" userId="fd8e280667cacab4" providerId="LiveId" clId="{40E8BC31-E8EB-46F1-A4E5-93FBBA97CFB6}" dt="2021-02-09T22:40:59.500" v="2938" actId="26606"/>
          <ac:spMkLst>
            <pc:docMk/>
            <pc:sldMk cId="1611820605" sldId="270"/>
            <ac:spMk id="71" creationId="{E12EA03D-81BE-4A41-8C8E-9C677B7CBDCB}"/>
          </ac:spMkLst>
        </pc:spChg>
        <pc:spChg chg="add del">
          <ac:chgData name="test test" userId="fd8e280667cacab4" providerId="LiveId" clId="{40E8BC31-E8EB-46F1-A4E5-93FBBA97CFB6}" dt="2021-02-09T22:40:59.500" v="2938" actId="26606"/>
          <ac:spMkLst>
            <pc:docMk/>
            <pc:sldMk cId="1611820605" sldId="270"/>
            <ac:spMk id="72" creationId="{117A8324-4126-480D-9482-CCD642EE1E8F}"/>
          </ac:spMkLst>
        </pc:spChg>
        <pc:spChg chg="add del">
          <ac:chgData name="test test" userId="fd8e280667cacab4" providerId="LiveId" clId="{40E8BC31-E8EB-46F1-A4E5-93FBBA97CFB6}" dt="2021-02-09T22:40:59.500" v="2938" actId="26606"/>
          <ac:spMkLst>
            <pc:docMk/>
            <pc:sldMk cId="1611820605" sldId="270"/>
            <ac:spMk id="73" creationId="{196C17D7-96FB-4FC2-8C69-0213386B5FB3}"/>
          </ac:spMkLst>
        </pc:spChg>
        <pc:spChg chg="add del">
          <ac:chgData name="test test" userId="fd8e280667cacab4" providerId="LiveId" clId="{40E8BC31-E8EB-46F1-A4E5-93FBBA97CFB6}" dt="2021-02-09T22:40:59.500" v="2938" actId="26606"/>
          <ac:spMkLst>
            <pc:docMk/>
            <pc:sldMk cId="1611820605" sldId="270"/>
            <ac:spMk id="74" creationId="{FD51F77E-6769-40B1-B81C-C9A51AB827E1}"/>
          </ac:spMkLst>
        </pc:spChg>
        <pc:spChg chg="add del">
          <ac:chgData name="test test" userId="fd8e280667cacab4" providerId="LiveId" clId="{40E8BC31-E8EB-46F1-A4E5-93FBBA97CFB6}" dt="2021-02-09T22:40:59.500" v="2938" actId="26606"/>
          <ac:spMkLst>
            <pc:docMk/>
            <pc:sldMk cId="1611820605" sldId="270"/>
            <ac:spMk id="75" creationId="{EEA91299-A939-43E9-B299-3F0A1866CB68}"/>
          </ac:spMkLst>
        </pc:spChg>
        <pc:spChg chg="add del">
          <ac:chgData name="test test" userId="fd8e280667cacab4" providerId="LiveId" clId="{40E8BC31-E8EB-46F1-A4E5-93FBBA97CFB6}" dt="2021-02-09T22:40:59.500" v="2938" actId="26606"/>
          <ac:spMkLst>
            <pc:docMk/>
            <pc:sldMk cId="1611820605" sldId="270"/>
            <ac:spMk id="76" creationId="{36B5DB88-8703-41D2-A2E4-65208EFD6C18}"/>
          </ac:spMkLst>
        </pc:spChg>
        <pc:spChg chg="add del">
          <ac:chgData name="test test" userId="fd8e280667cacab4" providerId="LiveId" clId="{40E8BC31-E8EB-46F1-A4E5-93FBBA97CFB6}" dt="2021-02-09T22:40:59.500" v="2938" actId="26606"/>
          <ac:spMkLst>
            <pc:docMk/>
            <pc:sldMk cId="1611820605" sldId="270"/>
            <ac:spMk id="77" creationId="{C53840D5-7ED3-41B6-BCAC-417500B99D6C}"/>
          </ac:spMkLst>
        </pc:spChg>
        <pc:spChg chg="add del">
          <ac:chgData name="test test" userId="fd8e280667cacab4" providerId="LiveId" clId="{40E8BC31-E8EB-46F1-A4E5-93FBBA97CFB6}" dt="2021-02-09T22:41:07.235" v="2942" actId="26606"/>
          <ac:spMkLst>
            <pc:docMk/>
            <pc:sldMk cId="1611820605" sldId="270"/>
            <ac:spMk id="82" creationId="{30D39990-8248-4FC7-B3CE-24485764E039}"/>
          </ac:spMkLst>
        </pc:spChg>
        <pc:spChg chg="add del">
          <ac:chgData name="test test" userId="fd8e280667cacab4" providerId="LiveId" clId="{40E8BC31-E8EB-46F1-A4E5-93FBBA97CFB6}" dt="2021-02-09T22:41:07.235" v="2942" actId="26606"/>
          <ac:spMkLst>
            <pc:docMk/>
            <pc:sldMk cId="1611820605" sldId="270"/>
            <ac:spMk id="83" creationId="{128A5D3E-BD5B-438F-B1CC-F7D466FD2114}"/>
          </ac:spMkLst>
        </pc:spChg>
        <pc:spChg chg="add del">
          <ac:chgData name="test test" userId="fd8e280667cacab4" providerId="LiveId" clId="{40E8BC31-E8EB-46F1-A4E5-93FBBA97CFB6}" dt="2021-02-09T22:41:07.235" v="2942" actId="26606"/>
          <ac:spMkLst>
            <pc:docMk/>
            <pc:sldMk cId="1611820605" sldId="270"/>
            <ac:spMk id="86" creationId="{E5B93247-ED15-49B4-ACC2-EC4DBF6511D3}"/>
          </ac:spMkLst>
        </pc:spChg>
        <pc:spChg chg="add del">
          <ac:chgData name="test test" userId="fd8e280667cacab4" providerId="LiveId" clId="{40E8BC31-E8EB-46F1-A4E5-93FBBA97CFB6}" dt="2021-02-09T22:41:07.235" v="2942" actId="26606"/>
          <ac:spMkLst>
            <pc:docMk/>
            <pc:sldMk cId="1611820605" sldId="270"/>
            <ac:spMk id="87" creationId="{04DEF4CB-271A-4097-B061-376DEFEB2F26}"/>
          </ac:spMkLst>
        </pc:spChg>
        <pc:spChg chg="add del">
          <ac:chgData name="test test" userId="fd8e280667cacab4" providerId="LiveId" clId="{40E8BC31-E8EB-46F1-A4E5-93FBBA97CFB6}" dt="2021-02-09T22:41:07.235" v="2942" actId="26606"/>
          <ac:spMkLst>
            <pc:docMk/>
            <pc:sldMk cId="1611820605" sldId="270"/>
            <ac:spMk id="88" creationId="{7AE731CF-99AB-4F76-B658-05A2F1173B7F}"/>
          </ac:spMkLst>
        </pc:spChg>
        <pc:spChg chg="add del">
          <ac:chgData name="test test" userId="fd8e280667cacab4" providerId="LiveId" clId="{40E8BC31-E8EB-46F1-A4E5-93FBBA97CFB6}" dt="2021-02-09T22:41:07.235" v="2942" actId="26606"/>
          <ac:spMkLst>
            <pc:docMk/>
            <pc:sldMk cId="1611820605" sldId="270"/>
            <ac:spMk id="89" creationId="{84314DED-27D5-4FB7-96C2-AAED5604D762}"/>
          </ac:spMkLst>
        </pc:spChg>
        <pc:spChg chg="add del">
          <ac:chgData name="test test" userId="fd8e280667cacab4" providerId="LiveId" clId="{40E8BC31-E8EB-46F1-A4E5-93FBBA97CFB6}" dt="2021-02-09T22:41:07.235" v="2942" actId="26606"/>
          <ac:spMkLst>
            <pc:docMk/>
            <pc:sldMk cId="1611820605" sldId="270"/>
            <ac:spMk id="90" creationId="{33ACCA4C-66C6-4FD0-BD93-1D40645BF955}"/>
          </ac:spMkLst>
        </pc:spChg>
        <pc:spChg chg="add del">
          <ac:chgData name="test test" userId="fd8e280667cacab4" providerId="LiveId" clId="{40E8BC31-E8EB-46F1-A4E5-93FBBA97CFB6}" dt="2021-02-09T22:41:07.235" v="2942" actId="26606"/>
          <ac:spMkLst>
            <pc:docMk/>
            <pc:sldMk cId="1611820605" sldId="270"/>
            <ac:spMk id="91" creationId="{C74570A9-2308-4E1D-B5CB-23A0941E927E}"/>
          </ac:spMkLst>
        </pc:spChg>
        <pc:spChg chg="add del">
          <ac:chgData name="test test" userId="fd8e280667cacab4" providerId="LiveId" clId="{40E8BC31-E8EB-46F1-A4E5-93FBBA97CFB6}" dt="2021-02-09T22:41:07.235" v="2942" actId="26606"/>
          <ac:spMkLst>
            <pc:docMk/>
            <pc:sldMk cId="1611820605" sldId="270"/>
            <ac:spMk id="92" creationId="{80CBF025-6906-42B5-98CE-70EC3CF4826E}"/>
          </ac:spMkLst>
        </pc:spChg>
        <pc:spChg chg="add del">
          <ac:chgData name="test test" userId="fd8e280667cacab4" providerId="LiveId" clId="{40E8BC31-E8EB-46F1-A4E5-93FBBA97CFB6}" dt="2021-02-09T22:41:11.261" v="2944" actId="26606"/>
          <ac:spMkLst>
            <pc:docMk/>
            <pc:sldMk cId="1611820605" sldId="270"/>
            <ac:spMk id="95" creationId="{4F71A406-3CB7-4E4D-B434-24E6AA4F3997}"/>
          </ac:spMkLst>
        </pc:spChg>
        <pc:spChg chg="add del">
          <ac:chgData name="test test" userId="fd8e280667cacab4" providerId="LiveId" clId="{40E8BC31-E8EB-46F1-A4E5-93FBBA97CFB6}" dt="2021-02-09T22:41:14.327" v="2946" actId="26606"/>
          <ac:spMkLst>
            <pc:docMk/>
            <pc:sldMk cId="1611820605" sldId="270"/>
            <ac:spMk id="98" creationId="{30D39990-8248-4FC7-B3CE-24485764E039}"/>
          </ac:spMkLst>
        </pc:spChg>
        <pc:spChg chg="add del">
          <ac:chgData name="test test" userId="fd8e280667cacab4" providerId="LiveId" clId="{40E8BC31-E8EB-46F1-A4E5-93FBBA97CFB6}" dt="2021-02-09T22:41:14.327" v="2946" actId="26606"/>
          <ac:spMkLst>
            <pc:docMk/>
            <pc:sldMk cId="1611820605" sldId="270"/>
            <ac:spMk id="99" creationId="{128A5D3E-BD5B-438F-B1CC-F7D466FD2114}"/>
          </ac:spMkLst>
        </pc:spChg>
        <pc:spChg chg="add del">
          <ac:chgData name="test test" userId="fd8e280667cacab4" providerId="LiveId" clId="{40E8BC31-E8EB-46F1-A4E5-93FBBA97CFB6}" dt="2021-02-09T22:41:14.327" v="2946" actId="26606"/>
          <ac:spMkLst>
            <pc:docMk/>
            <pc:sldMk cId="1611820605" sldId="270"/>
            <ac:spMk id="102" creationId="{E5B93247-ED15-49B4-ACC2-EC4DBF6511D3}"/>
          </ac:spMkLst>
        </pc:spChg>
        <pc:spChg chg="add del">
          <ac:chgData name="test test" userId="fd8e280667cacab4" providerId="LiveId" clId="{40E8BC31-E8EB-46F1-A4E5-93FBBA97CFB6}" dt="2021-02-09T22:41:14.327" v="2946" actId="26606"/>
          <ac:spMkLst>
            <pc:docMk/>
            <pc:sldMk cId="1611820605" sldId="270"/>
            <ac:spMk id="103" creationId="{04DEF4CB-271A-4097-B061-376DEFEB2F26}"/>
          </ac:spMkLst>
        </pc:spChg>
        <pc:spChg chg="add del">
          <ac:chgData name="test test" userId="fd8e280667cacab4" providerId="LiveId" clId="{40E8BC31-E8EB-46F1-A4E5-93FBBA97CFB6}" dt="2021-02-09T22:41:14.327" v="2946" actId="26606"/>
          <ac:spMkLst>
            <pc:docMk/>
            <pc:sldMk cId="1611820605" sldId="270"/>
            <ac:spMk id="104" creationId="{7AE731CF-99AB-4F76-B658-05A2F1173B7F}"/>
          </ac:spMkLst>
        </pc:spChg>
        <pc:spChg chg="add del">
          <ac:chgData name="test test" userId="fd8e280667cacab4" providerId="LiveId" clId="{40E8BC31-E8EB-46F1-A4E5-93FBBA97CFB6}" dt="2021-02-09T22:41:14.327" v="2946" actId="26606"/>
          <ac:spMkLst>
            <pc:docMk/>
            <pc:sldMk cId="1611820605" sldId="270"/>
            <ac:spMk id="105" creationId="{84314DED-27D5-4FB7-96C2-AAED5604D762}"/>
          </ac:spMkLst>
        </pc:spChg>
        <pc:spChg chg="add del">
          <ac:chgData name="test test" userId="fd8e280667cacab4" providerId="LiveId" clId="{40E8BC31-E8EB-46F1-A4E5-93FBBA97CFB6}" dt="2021-02-09T22:41:14.327" v="2946" actId="26606"/>
          <ac:spMkLst>
            <pc:docMk/>
            <pc:sldMk cId="1611820605" sldId="270"/>
            <ac:spMk id="106" creationId="{33ACCA4C-66C6-4FD0-BD93-1D40645BF955}"/>
          </ac:spMkLst>
        </pc:spChg>
        <pc:spChg chg="add del">
          <ac:chgData name="test test" userId="fd8e280667cacab4" providerId="LiveId" clId="{40E8BC31-E8EB-46F1-A4E5-93FBBA97CFB6}" dt="2021-02-09T22:41:14.327" v="2946" actId="26606"/>
          <ac:spMkLst>
            <pc:docMk/>
            <pc:sldMk cId="1611820605" sldId="270"/>
            <ac:spMk id="107" creationId="{C74570A9-2308-4E1D-B5CB-23A0941E927E}"/>
          </ac:spMkLst>
        </pc:spChg>
        <pc:spChg chg="add del">
          <ac:chgData name="test test" userId="fd8e280667cacab4" providerId="LiveId" clId="{40E8BC31-E8EB-46F1-A4E5-93FBBA97CFB6}" dt="2021-02-09T22:41:14.327" v="2946" actId="26606"/>
          <ac:spMkLst>
            <pc:docMk/>
            <pc:sldMk cId="1611820605" sldId="270"/>
            <ac:spMk id="108" creationId="{80CBF025-6906-42B5-98CE-70EC3CF4826E}"/>
          </ac:spMkLst>
        </pc:spChg>
        <pc:spChg chg="add del">
          <ac:chgData name="test test" userId="fd8e280667cacab4" providerId="LiveId" clId="{40E8BC31-E8EB-46F1-A4E5-93FBBA97CFB6}" dt="2021-02-09T22:41:16.445" v="2948" actId="26606"/>
          <ac:spMkLst>
            <pc:docMk/>
            <pc:sldMk cId="1611820605" sldId="270"/>
            <ac:spMk id="111" creationId="{7815DC60-3142-4171-B7AD-13B6FD265C6B}"/>
          </ac:spMkLst>
        </pc:spChg>
        <pc:spChg chg="add del">
          <ac:chgData name="test test" userId="fd8e280667cacab4" providerId="LiveId" clId="{40E8BC31-E8EB-46F1-A4E5-93FBBA97CFB6}" dt="2021-02-09T22:41:16.445" v="2948" actId="26606"/>
          <ac:spMkLst>
            <pc:docMk/>
            <pc:sldMk cId="1611820605" sldId="270"/>
            <ac:spMk id="112" creationId="{3A459D44-E95C-4AB2-9D79-7C182560C4A9}"/>
          </ac:spMkLst>
        </pc:spChg>
        <pc:spChg chg="add">
          <ac:chgData name="test test" userId="fd8e280667cacab4" providerId="LiveId" clId="{40E8BC31-E8EB-46F1-A4E5-93FBBA97CFB6}" dt="2021-02-09T22:41:16.593" v="2949" actId="26606"/>
          <ac:spMkLst>
            <pc:docMk/>
            <pc:sldMk cId="1611820605" sldId="270"/>
            <ac:spMk id="115" creationId="{30D39990-8248-4FC7-B3CE-24485764E039}"/>
          </ac:spMkLst>
        </pc:spChg>
        <pc:spChg chg="add">
          <ac:chgData name="test test" userId="fd8e280667cacab4" providerId="LiveId" clId="{40E8BC31-E8EB-46F1-A4E5-93FBBA97CFB6}" dt="2021-02-09T22:41:16.593" v="2949" actId="26606"/>
          <ac:spMkLst>
            <pc:docMk/>
            <pc:sldMk cId="1611820605" sldId="270"/>
            <ac:spMk id="116" creationId="{128A5D3E-BD5B-438F-B1CC-F7D466FD2114}"/>
          </ac:spMkLst>
        </pc:spChg>
        <pc:spChg chg="add">
          <ac:chgData name="test test" userId="fd8e280667cacab4" providerId="LiveId" clId="{40E8BC31-E8EB-46F1-A4E5-93FBBA97CFB6}" dt="2021-02-09T22:41:16.593" v="2949" actId="26606"/>
          <ac:spMkLst>
            <pc:docMk/>
            <pc:sldMk cId="1611820605" sldId="270"/>
            <ac:spMk id="119" creationId="{E5B93247-ED15-49B4-ACC2-EC4DBF6511D3}"/>
          </ac:spMkLst>
        </pc:spChg>
        <pc:spChg chg="add">
          <ac:chgData name="test test" userId="fd8e280667cacab4" providerId="LiveId" clId="{40E8BC31-E8EB-46F1-A4E5-93FBBA97CFB6}" dt="2021-02-09T22:41:16.593" v="2949" actId="26606"/>
          <ac:spMkLst>
            <pc:docMk/>
            <pc:sldMk cId="1611820605" sldId="270"/>
            <ac:spMk id="120" creationId="{04DEF4CB-271A-4097-B061-376DEFEB2F26}"/>
          </ac:spMkLst>
        </pc:spChg>
        <pc:spChg chg="add">
          <ac:chgData name="test test" userId="fd8e280667cacab4" providerId="LiveId" clId="{40E8BC31-E8EB-46F1-A4E5-93FBBA97CFB6}" dt="2021-02-09T22:41:16.593" v="2949" actId="26606"/>
          <ac:spMkLst>
            <pc:docMk/>
            <pc:sldMk cId="1611820605" sldId="270"/>
            <ac:spMk id="121" creationId="{7AE731CF-99AB-4F76-B658-05A2F1173B7F}"/>
          </ac:spMkLst>
        </pc:spChg>
        <pc:spChg chg="add">
          <ac:chgData name="test test" userId="fd8e280667cacab4" providerId="LiveId" clId="{40E8BC31-E8EB-46F1-A4E5-93FBBA97CFB6}" dt="2021-02-09T22:41:16.593" v="2949" actId="26606"/>
          <ac:spMkLst>
            <pc:docMk/>
            <pc:sldMk cId="1611820605" sldId="270"/>
            <ac:spMk id="122" creationId="{84314DED-27D5-4FB7-96C2-AAED5604D762}"/>
          </ac:spMkLst>
        </pc:spChg>
        <pc:spChg chg="add">
          <ac:chgData name="test test" userId="fd8e280667cacab4" providerId="LiveId" clId="{40E8BC31-E8EB-46F1-A4E5-93FBBA97CFB6}" dt="2021-02-09T22:41:16.593" v="2949" actId="26606"/>
          <ac:spMkLst>
            <pc:docMk/>
            <pc:sldMk cId="1611820605" sldId="270"/>
            <ac:spMk id="123" creationId="{33ACCA4C-66C6-4FD0-BD93-1D40645BF955}"/>
          </ac:spMkLst>
        </pc:spChg>
        <pc:spChg chg="add">
          <ac:chgData name="test test" userId="fd8e280667cacab4" providerId="LiveId" clId="{40E8BC31-E8EB-46F1-A4E5-93FBBA97CFB6}" dt="2021-02-09T22:41:16.593" v="2949" actId="26606"/>
          <ac:spMkLst>
            <pc:docMk/>
            <pc:sldMk cId="1611820605" sldId="270"/>
            <ac:spMk id="124" creationId="{C74570A9-2308-4E1D-B5CB-23A0941E927E}"/>
          </ac:spMkLst>
        </pc:spChg>
        <pc:spChg chg="add">
          <ac:chgData name="test test" userId="fd8e280667cacab4" providerId="LiveId" clId="{40E8BC31-E8EB-46F1-A4E5-93FBBA97CFB6}" dt="2021-02-09T22:41:16.593" v="2949" actId="26606"/>
          <ac:spMkLst>
            <pc:docMk/>
            <pc:sldMk cId="1611820605" sldId="270"/>
            <ac:spMk id="125" creationId="{80CBF025-6906-42B5-98CE-70EC3CF4826E}"/>
          </ac:spMkLst>
        </pc:spChg>
        <pc:grpChg chg="add del">
          <ac:chgData name="test test" userId="fd8e280667cacab4" providerId="LiveId" clId="{40E8BC31-E8EB-46F1-A4E5-93FBBA97CFB6}" dt="2021-02-09T22:41:16.593" v="2949" actId="26606"/>
          <ac:grpSpMkLst>
            <pc:docMk/>
            <pc:sldMk cId="1611820605" sldId="270"/>
            <ac:grpSpMk id="13" creationId="{3DFBBA17-68C1-41F9-89F3-78F3F2DB97BC}"/>
          </ac:grpSpMkLst>
        </pc:grpChg>
        <pc:grpChg chg="add del">
          <ac:chgData name="test test" userId="fd8e280667cacab4" providerId="LiveId" clId="{40E8BC31-E8EB-46F1-A4E5-93FBBA97CFB6}" dt="2021-02-09T22:40:55.050" v="2936" actId="26606"/>
          <ac:grpSpMkLst>
            <pc:docMk/>
            <pc:sldMk cId="1611820605" sldId="270"/>
            <ac:grpSpMk id="32" creationId="{3DFBBA17-68C1-41F9-89F3-78F3F2DB97BC}"/>
          </ac:grpSpMkLst>
        </pc:grpChg>
        <pc:grpChg chg="add del">
          <ac:chgData name="test test" userId="fd8e280667cacab4" providerId="LiveId" clId="{40E8BC31-E8EB-46F1-A4E5-93FBBA97CFB6}" dt="2021-02-09T22:40:59.500" v="2938" actId="26606"/>
          <ac:grpSpMkLst>
            <pc:docMk/>
            <pc:sldMk cId="1611820605" sldId="270"/>
            <ac:grpSpMk id="66" creationId="{3DFBBA17-68C1-41F9-89F3-78F3F2DB97BC}"/>
          </ac:grpSpMkLst>
        </pc:grpChg>
        <pc:grpChg chg="add del">
          <ac:chgData name="test test" userId="fd8e280667cacab4" providerId="LiveId" clId="{40E8BC31-E8EB-46F1-A4E5-93FBBA97CFB6}" dt="2021-02-09T22:41:03.976" v="2940" actId="26606"/>
          <ac:grpSpMkLst>
            <pc:docMk/>
            <pc:sldMk cId="1611820605" sldId="270"/>
            <ac:grpSpMk id="79" creationId="{6CC33B2B-B475-4189-BA8F-3CF8248DC685}"/>
          </ac:grpSpMkLst>
        </pc:grpChg>
        <pc:grpChg chg="add del">
          <ac:chgData name="test test" userId="fd8e280667cacab4" providerId="LiveId" clId="{40E8BC31-E8EB-46F1-A4E5-93FBBA97CFB6}" dt="2021-02-09T22:41:07.235" v="2942" actId="26606"/>
          <ac:grpSpMkLst>
            <pc:docMk/>
            <pc:sldMk cId="1611820605" sldId="270"/>
            <ac:grpSpMk id="81" creationId="{3DFBBA17-68C1-41F9-89F3-78F3F2DB97BC}"/>
          </ac:grpSpMkLst>
        </pc:grpChg>
        <pc:grpChg chg="add del">
          <ac:chgData name="test test" userId="fd8e280667cacab4" providerId="LiveId" clId="{40E8BC31-E8EB-46F1-A4E5-93FBBA97CFB6}" dt="2021-02-09T22:41:11.261" v="2944" actId="26606"/>
          <ac:grpSpMkLst>
            <pc:docMk/>
            <pc:sldMk cId="1611820605" sldId="270"/>
            <ac:grpSpMk id="94" creationId="{3DFBBA17-68C1-41F9-89F3-78F3F2DB97BC}"/>
          </ac:grpSpMkLst>
        </pc:grpChg>
        <pc:grpChg chg="add del">
          <ac:chgData name="test test" userId="fd8e280667cacab4" providerId="LiveId" clId="{40E8BC31-E8EB-46F1-A4E5-93FBBA97CFB6}" dt="2021-02-09T22:41:14.327" v="2946" actId="26606"/>
          <ac:grpSpMkLst>
            <pc:docMk/>
            <pc:sldMk cId="1611820605" sldId="270"/>
            <ac:grpSpMk id="97" creationId="{3DFBBA17-68C1-41F9-89F3-78F3F2DB97BC}"/>
          </ac:grpSpMkLst>
        </pc:grpChg>
        <pc:grpChg chg="add del">
          <ac:chgData name="test test" userId="fd8e280667cacab4" providerId="LiveId" clId="{40E8BC31-E8EB-46F1-A4E5-93FBBA97CFB6}" dt="2021-02-09T22:41:16.445" v="2948" actId="26606"/>
          <ac:grpSpMkLst>
            <pc:docMk/>
            <pc:sldMk cId="1611820605" sldId="270"/>
            <ac:grpSpMk id="110" creationId="{3DFBBA17-68C1-41F9-89F3-78F3F2DB97BC}"/>
          </ac:grpSpMkLst>
        </pc:grpChg>
        <pc:grpChg chg="add">
          <ac:chgData name="test test" userId="fd8e280667cacab4" providerId="LiveId" clId="{40E8BC31-E8EB-46F1-A4E5-93FBBA97CFB6}" dt="2021-02-09T22:41:16.593" v="2949" actId="26606"/>
          <ac:grpSpMkLst>
            <pc:docMk/>
            <pc:sldMk cId="1611820605" sldId="270"/>
            <ac:grpSpMk id="114" creationId="{3DFBBA17-68C1-41F9-89F3-78F3F2DB97BC}"/>
          </ac:grpSpMkLst>
        </pc:grpChg>
        <pc:picChg chg="add del mod">
          <ac:chgData name="test test" userId="fd8e280667cacab4" providerId="LiveId" clId="{40E8BC31-E8EB-46F1-A4E5-93FBBA97CFB6}" dt="2021-02-09T22:02:19.885" v="2443" actId="478"/>
          <ac:picMkLst>
            <pc:docMk/>
            <pc:sldMk cId="1611820605" sldId="270"/>
            <ac:picMk id="4" creationId="{8463FDBE-3C84-4C2E-B452-F3C82E720F20}"/>
          </ac:picMkLst>
        </pc:picChg>
        <pc:picChg chg="add mod ord">
          <ac:chgData name="test test" userId="fd8e280667cacab4" providerId="LiveId" clId="{40E8BC31-E8EB-46F1-A4E5-93FBBA97CFB6}" dt="2021-02-09T22:41:16.593" v="2949" actId="26606"/>
          <ac:picMkLst>
            <pc:docMk/>
            <pc:sldMk cId="1611820605" sldId="270"/>
            <ac:picMk id="6" creationId="{D1143560-5D3D-4D47-BA9C-5B8768A81753}"/>
          </ac:picMkLst>
        </pc:picChg>
        <pc:picChg chg="add mod ord">
          <ac:chgData name="test test" userId="fd8e280667cacab4" providerId="LiveId" clId="{40E8BC31-E8EB-46F1-A4E5-93FBBA97CFB6}" dt="2021-02-09T22:41:11.261" v="2944" actId="26606"/>
          <ac:picMkLst>
            <pc:docMk/>
            <pc:sldMk cId="1611820605" sldId="270"/>
            <ac:picMk id="8" creationId="{7A6A6216-05F2-4B05-9DBB-FE17E59F9F04}"/>
          </ac:picMkLst>
        </pc:picChg>
        <pc:cxnChg chg="add del">
          <ac:chgData name="test test" userId="fd8e280667cacab4" providerId="LiveId" clId="{40E8BC31-E8EB-46F1-A4E5-93FBBA97CFB6}" dt="2021-02-09T22:40:55.050" v="2936" actId="26606"/>
          <ac:cxnSpMkLst>
            <pc:docMk/>
            <pc:sldMk cId="1611820605" sldId="270"/>
            <ac:cxnSpMk id="48" creationId="{C9848DFC-9AC5-4548-9DFB-5D5DCB4990B9}"/>
          </ac:cxnSpMkLst>
        </pc:cxnChg>
        <pc:cxnChg chg="add del">
          <ac:chgData name="test test" userId="fd8e280667cacab4" providerId="LiveId" clId="{40E8BC31-E8EB-46F1-A4E5-93FBBA97CFB6}" dt="2021-02-09T22:40:55.050" v="2936" actId="26606"/>
          <ac:cxnSpMkLst>
            <pc:docMk/>
            <pc:sldMk cId="1611820605" sldId="270"/>
            <ac:cxnSpMk id="50" creationId="{6EB0BD39-0ACB-4499-9163-B4DF57080775}"/>
          </ac:cxnSpMkLst>
        </pc:cxnChg>
        <pc:cxnChg chg="add del">
          <ac:chgData name="test test" userId="fd8e280667cacab4" providerId="LiveId" clId="{40E8BC31-E8EB-46F1-A4E5-93FBBA97CFB6}" dt="2021-02-09T22:40:59.500" v="2938" actId="26606"/>
          <ac:cxnSpMkLst>
            <pc:docMk/>
            <pc:sldMk cId="1611820605" sldId="270"/>
            <ac:cxnSpMk id="69" creationId="{B5B1E9F0-C64E-470D-A77F-7D895CF58E56}"/>
          </ac:cxnSpMkLst>
        </pc:cxnChg>
        <pc:cxnChg chg="add del">
          <ac:chgData name="test test" userId="fd8e280667cacab4" providerId="LiveId" clId="{40E8BC31-E8EB-46F1-A4E5-93FBBA97CFB6}" dt="2021-02-09T22:40:59.500" v="2938" actId="26606"/>
          <ac:cxnSpMkLst>
            <pc:docMk/>
            <pc:sldMk cId="1611820605" sldId="270"/>
            <ac:cxnSpMk id="70" creationId="{36CE8FEC-7361-4BD9-89FB-A3E0386B3179}"/>
          </ac:cxnSpMkLst>
        </pc:cxnChg>
        <pc:cxnChg chg="add del">
          <ac:chgData name="test test" userId="fd8e280667cacab4" providerId="LiveId" clId="{40E8BC31-E8EB-46F1-A4E5-93FBBA97CFB6}" dt="2021-02-09T22:41:07.235" v="2942" actId="26606"/>
          <ac:cxnSpMkLst>
            <pc:docMk/>
            <pc:sldMk cId="1611820605" sldId="270"/>
            <ac:cxnSpMk id="84" creationId="{26B49B29-65AB-416E-B1E4-9E41CAE7BEE2}"/>
          </ac:cxnSpMkLst>
        </pc:cxnChg>
        <pc:cxnChg chg="add del">
          <ac:chgData name="test test" userId="fd8e280667cacab4" providerId="LiveId" clId="{40E8BC31-E8EB-46F1-A4E5-93FBBA97CFB6}" dt="2021-02-09T22:41:07.235" v="2942" actId="26606"/>
          <ac:cxnSpMkLst>
            <pc:docMk/>
            <pc:sldMk cId="1611820605" sldId="270"/>
            <ac:cxnSpMk id="85" creationId="{895AB6CE-D6AE-479E-A5B3-EF79DECF5BD5}"/>
          </ac:cxnSpMkLst>
        </pc:cxnChg>
        <pc:cxnChg chg="add del">
          <ac:chgData name="test test" userId="fd8e280667cacab4" providerId="LiveId" clId="{40E8BC31-E8EB-46F1-A4E5-93FBBA97CFB6}" dt="2021-02-09T22:41:14.327" v="2946" actId="26606"/>
          <ac:cxnSpMkLst>
            <pc:docMk/>
            <pc:sldMk cId="1611820605" sldId="270"/>
            <ac:cxnSpMk id="100" creationId="{26B49B29-65AB-416E-B1E4-9E41CAE7BEE2}"/>
          </ac:cxnSpMkLst>
        </pc:cxnChg>
        <pc:cxnChg chg="add del">
          <ac:chgData name="test test" userId="fd8e280667cacab4" providerId="LiveId" clId="{40E8BC31-E8EB-46F1-A4E5-93FBBA97CFB6}" dt="2021-02-09T22:41:14.327" v="2946" actId="26606"/>
          <ac:cxnSpMkLst>
            <pc:docMk/>
            <pc:sldMk cId="1611820605" sldId="270"/>
            <ac:cxnSpMk id="101" creationId="{895AB6CE-D6AE-479E-A5B3-EF79DECF5BD5}"/>
          </ac:cxnSpMkLst>
        </pc:cxnChg>
        <pc:cxnChg chg="add">
          <ac:chgData name="test test" userId="fd8e280667cacab4" providerId="LiveId" clId="{40E8BC31-E8EB-46F1-A4E5-93FBBA97CFB6}" dt="2021-02-09T22:41:16.593" v="2949" actId="26606"/>
          <ac:cxnSpMkLst>
            <pc:docMk/>
            <pc:sldMk cId="1611820605" sldId="270"/>
            <ac:cxnSpMk id="117" creationId="{26B49B29-65AB-416E-B1E4-9E41CAE7BEE2}"/>
          </ac:cxnSpMkLst>
        </pc:cxnChg>
        <pc:cxnChg chg="add">
          <ac:chgData name="test test" userId="fd8e280667cacab4" providerId="LiveId" clId="{40E8BC31-E8EB-46F1-A4E5-93FBBA97CFB6}" dt="2021-02-09T22:41:16.593" v="2949" actId="26606"/>
          <ac:cxnSpMkLst>
            <pc:docMk/>
            <pc:sldMk cId="1611820605" sldId="270"/>
            <ac:cxnSpMk id="118" creationId="{895AB6CE-D6AE-479E-A5B3-EF79DECF5BD5}"/>
          </ac:cxnSpMkLst>
        </pc:cxnChg>
      </pc:sldChg>
      <pc:sldChg chg="addSp modSp new mod modTransition setBg setClrOvrMap">
        <pc:chgData name="test test" userId="fd8e280667cacab4" providerId="LiveId" clId="{40E8BC31-E8EB-46F1-A4E5-93FBBA97CFB6}" dt="2021-02-09T22:33:21.105" v="2850"/>
        <pc:sldMkLst>
          <pc:docMk/>
          <pc:sldMk cId="3204922602" sldId="271"/>
        </pc:sldMkLst>
        <pc:spChg chg="mod">
          <ac:chgData name="test test" userId="fd8e280667cacab4" providerId="LiveId" clId="{40E8BC31-E8EB-46F1-A4E5-93FBBA97CFB6}" dt="2021-02-09T22:07:18.988" v="2502" actId="26606"/>
          <ac:spMkLst>
            <pc:docMk/>
            <pc:sldMk cId="3204922602" sldId="271"/>
            <ac:spMk id="2" creationId="{445B7C3C-D2FF-4D12-8DBD-80E6482E4B97}"/>
          </ac:spMkLst>
        </pc:spChg>
        <pc:spChg chg="add">
          <ac:chgData name="test test" userId="fd8e280667cacab4" providerId="LiveId" clId="{40E8BC31-E8EB-46F1-A4E5-93FBBA97CFB6}" dt="2021-02-09T22:07:18.988" v="2502" actId="26606"/>
          <ac:spMkLst>
            <pc:docMk/>
            <pc:sldMk cId="3204922602" sldId="271"/>
            <ac:spMk id="23" creationId="{4F71A406-3CB7-4E4D-B434-24E6AA4F3997}"/>
          </ac:spMkLst>
        </pc:spChg>
        <pc:grpChg chg="add">
          <ac:chgData name="test test" userId="fd8e280667cacab4" providerId="LiveId" clId="{40E8BC31-E8EB-46F1-A4E5-93FBBA97CFB6}" dt="2021-02-09T22:07:18.988" v="2502" actId="26606"/>
          <ac:grpSpMkLst>
            <pc:docMk/>
            <pc:sldMk cId="3204922602" sldId="271"/>
            <ac:grpSpMk id="11" creationId="{3DFBBA17-68C1-41F9-89F3-78F3F2DB97BC}"/>
          </ac:grpSpMkLst>
        </pc:grpChg>
        <pc:picChg chg="add mod ord">
          <ac:chgData name="test test" userId="fd8e280667cacab4" providerId="LiveId" clId="{40E8BC31-E8EB-46F1-A4E5-93FBBA97CFB6}" dt="2021-02-09T22:07:18.988" v="2502" actId="26606"/>
          <ac:picMkLst>
            <pc:docMk/>
            <pc:sldMk cId="3204922602" sldId="271"/>
            <ac:picMk id="4" creationId="{C601C641-6FD9-4BA6-8EBE-5D6DD464AFDF}"/>
          </ac:picMkLst>
        </pc:picChg>
        <pc:picChg chg="add mod">
          <ac:chgData name="test test" userId="fd8e280667cacab4" providerId="LiveId" clId="{40E8BC31-E8EB-46F1-A4E5-93FBBA97CFB6}" dt="2021-02-09T22:07:18.988" v="2502" actId="26606"/>
          <ac:picMkLst>
            <pc:docMk/>
            <pc:sldMk cId="3204922602" sldId="271"/>
            <ac:picMk id="6" creationId="{1A67F065-7033-4870-9205-66D4817C1029}"/>
          </ac:picMkLst>
        </pc:picChg>
      </pc:sldChg>
      <pc:sldChg chg="addSp delSp modSp new mod modTransition setBg modClrScheme delDesignElem chgLayout">
        <pc:chgData name="test test" userId="fd8e280667cacab4" providerId="LiveId" clId="{40E8BC31-E8EB-46F1-A4E5-93FBBA97CFB6}" dt="2021-02-12T11:19:39.488" v="4075" actId="14100"/>
        <pc:sldMkLst>
          <pc:docMk/>
          <pc:sldMk cId="1504435911" sldId="272"/>
        </pc:sldMkLst>
        <pc:spChg chg="del mod">
          <ac:chgData name="test test" userId="fd8e280667cacab4" providerId="LiveId" clId="{40E8BC31-E8EB-46F1-A4E5-93FBBA97CFB6}" dt="2021-02-09T22:10:13.843" v="2520" actId="700"/>
          <ac:spMkLst>
            <pc:docMk/>
            <pc:sldMk cId="1504435911" sldId="272"/>
            <ac:spMk id="2" creationId="{4DF33158-7CAB-4A17-97DD-7C35C54A4449}"/>
          </ac:spMkLst>
        </pc:spChg>
        <pc:spChg chg="add">
          <ac:chgData name="test test" userId="fd8e280667cacab4" providerId="LiveId" clId="{40E8BC31-E8EB-46F1-A4E5-93FBBA97CFB6}" dt="2021-02-09T22:10:35.235" v="2521" actId="26606"/>
          <ac:spMkLst>
            <pc:docMk/>
            <pc:sldMk cId="1504435911" sldId="272"/>
            <ac:spMk id="10" creationId="{36A1CAC3-A129-43F8-8881-63D3E319A7B5}"/>
          </ac:spMkLst>
        </pc:spChg>
        <pc:spChg chg="add">
          <ac:chgData name="test test" userId="fd8e280667cacab4" providerId="LiveId" clId="{40E8BC31-E8EB-46F1-A4E5-93FBBA97CFB6}" dt="2021-02-09T22:10:35.235" v="2521" actId="26606"/>
          <ac:spMkLst>
            <pc:docMk/>
            <pc:sldMk cId="1504435911" sldId="272"/>
            <ac:spMk id="15" creationId="{B5CCE41C-FBFB-44B8-BE25-7F555613C150}"/>
          </ac:spMkLst>
        </pc:spChg>
        <pc:grpChg chg="add del">
          <ac:chgData name="test test" userId="fd8e280667cacab4" providerId="LiveId" clId="{40E8BC31-E8EB-46F1-A4E5-93FBBA97CFB6}" dt="2021-02-09T22:10:13.843" v="2520" actId="700"/>
          <ac:grpSpMkLst>
            <pc:docMk/>
            <pc:sldMk cId="1504435911" sldId="272"/>
            <ac:grpSpMk id="13" creationId="{5E7C6FB2-8D54-49F6-AD99-A87D2F9F3888}"/>
          </ac:grpSpMkLst>
        </pc:grpChg>
        <pc:picChg chg="add mod ord">
          <ac:chgData name="test test" userId="fd8e280667cacab4" providerId="LiveId" clId="{40E8BC31-E8EB-46F1-A4E5-93FBBA97CFB6}" dt="2021-02-12T11:19:14.883" v="4070" actId="1440"/>
          <ac:picMkLst>
            <pc:docMk/>
            <pc:sldMk cId="1504435911" sldId="272"/>
            <ac:picMk id="4" creationId="{D7B10560-52FD-4F21-B49A-C1F615CC1E30}"/>
          </ac:picMkLst>
        </pc:picChg>
        <pc:picChg chg="add mod ord">
          <ac:chgData name="test test" userId="fd8e280667cacab4" providerId="LiveId" clId="{40E8BC31-E8EB-46F1-A4E5-93FBBA97CFB6}" dt="2021-02-12T11:19:39.488" v="4075" actId="14100"/>
          <ac:picMkLst>
            <pc:docMk/>
            <pc:sldMk cId="1504435911" sldId="272"/>
            <ac:picMk id="6" creationId="{A3C9E001-751B-48CB-8DC8-7BDE4B9FFE0E}"/>
          </ac:picMkLst>
        </pc:picChg>
        <pc:picChg chg="add mod">
          <ac:chgData name="test test" userId="fd8e280667cacab4" providerId="LiveId" clId="{40E8BC31-E8EB-46F1-A4E5-93FBBA97CFB6}" dt="2021-02-12T11:19:28.881" v="4074" actId="1076"/>
          <ac:picMkLst>
            <pc:docMk/>
            <pc:sldMk cId="1504435911" sldId="272"/>
            <ac:picMk id="8" creationId="{5CC24A1C-1486-4214-BB01-DC5F7D356F14}"/>
          </ac:picMkLst>
        </pc:picChg>
        <pc:picChg chg="add mod">
          <ac:chgData name="test test" userId="fd8e280667cacab4" providerId="LiveId" clId="{40E8BC31-E8EB-46F1-A4E5-93FBBA97CFB6}" dt="2021-02-12T11:19:11.086" v="4068" actId="1440"/>
          <ac:picMkLst>
            <pc:docMk/>
            <pc:sldMk cId="1504435911" sldId="272"/>
            <ac:picMk id="11" creationId="{F5BCD5B2-D4AD-4CC7-8D1A-3C955CC75018}"/>
          </ac:picMkLst>
        </pc:picChg>
      </pc:sldChg>
      <pc:sldChg chg="addSp delSp modSp new mod modTransition setBg modClrScheme setClrOvrMap chgLayout">
        <pc:chgData name="test test" userId="fd8e280667cacab4" providerId="LiveId" clId="{40E8BC31-E8EB-46F1-A4E5-93FBBA97CFB6}" dt="2021-02-11T09:13:54.853" v="3247" actId="14100"/>
        <pc:sldMkLst>
          <pc:docMk/>
          <pc:sldMk cId="2015717036" sldId="273"/>
        </pc:sldMkLst>
        <pc:spChg chg="add mod ord">
          <ac:chgData name="test test" userId="fd8e280667cacab4" providerId="LiveId" clId="{40E8BC31-E8EB-46F1-A4E5-93FBBA97CFB6}" dt="2021-02-11T09:13:28.616" v="3240" actId="26606"/>
          <ac:spMkLst>
            <pc:docMk/>
            <pc:sldMk cId="2015717036" sldId="273"/>
            <ac:spMk id="2" creationId="{7B05E1DC-C8DB-431B-BFA1-8DDCA69346AC}"/>
          </ac:spMkLst>
        </pc:spChg>
        <pc:spChg chg="add del mod">
          <ac:chgData name="test test" userId="fd8e280667cacab4" providerId="LiveId" clId="{40E8BC31-E8EB-46F1-A4E5-93FBBA97CFB6}" dt="2021-02-09T22:12:55.726" v="2553" actId="931"/>
          <ac:spMkLst>
            <pc:docMk/>
            <pc:sldMk cId="2015717036" sldId="273"/>
            <ac:spMk id="3" creationId="{99B60ADB-F1E4-4B02-BD5E-D7D7CD36B9C0}"/>
          </ac:spMkLst>
        </pc:spChg>
        <pc:spChg chg="add del">
          <ac:chgData name="test test" userId="fd8e280667cacab4" providerId="LiveId" clId="{40E8BC31-E8EB-46F1-A4E5-93FBBA97CFB6}" dt="2021-02-11T09:09:58.972" v="3235" actId="26606"/>
          <ac:spMkLst>
            <pc:docMk/>
            <pc:sldMk cId="2015717036" sldId="273"/>
            <ac:spMk id="22" creationId="{948AE52C-AD58-4D7E-BBEC-741EA69A9079}"/>
          </ac:spMkLst>
        </pc:spChg>
        <pc:spChg chg="add del">
          <ac:chgData name="test test" userId="fd8e280667cacab4" providerId="LiveId" clId="{40E8BC31-E8EB-46F1-A4E5-93FBBA97CFB6}" dt="2021-02-11T09:09:58.972" v="3235" actId="26606"/>
          <ac:spMkLst>
            <pc:docMk/>
            <pc:sldMk cId="2015717036" sldId="273"/>
            <ac:spMk id="24" creationId="{EB3158C7-B011-4D27-BC9D-27EA5BE02D03}"/>
          </ac:spMkLst>
        </pc:spChg>
        <pc:spChg chg="add del">
          <ac:chgData name="test test" userId="fd8e280667cacab4" providerId="LiveId" clId="{40E8BC31-E8EB-46F1-A4E5-93FBBA97CFB6}" dt="2021-02-11T09:09:58.972" v="3235" actId="26606"/>
          <ac:spMkLst>
            <pc:docMk/>
            <pc:sldMk cId="2015717036" sldId="273"/>
            <ac:spMk id="30" creationId="{40EA1C2A-B332-4211-8479-EA99BC303EF5}"/>
          </ac:spMkLst>
        </pc:spChg>
        <pc:spChg chg="add del">
          <ac:chgData name="test test" userId="fd8e280667cacab4" providerId="LiveId" clId="{40E8BC31-E8EB-46F1-A4E5-93FBBA97CFB6}" dt="2021-02-11T09:09:58.972" v="3235" actId="26606"/>
          <ac:spMkLst>
            <pc:docMk/>
            <pc:sldMk cId="2015717036" sldId="273"/>
            <ac:spMk id="32" creationId="{24A97CC0-C913-4A9C-B6E8-755C7D15EAC8}"/>
          </ac:spMkLst>
        </pc:spChg>
        <pc:spChg chg="add del">
          <ac:chgData name="test test" userId="fd8e280667cacab4" providerId="LiveId" clId="{40E8BC31-E8EB-46F1-A4E5-93FBBA97CFB6}" dt="2021-02-11T09:09:58.972" v="3235" actId="26606"/>
          <ac:spMkLst>
            <pc:docMk/>
            <pc:sldMk cId="2015717036" sldId="273"/>
            <ac:spMk id="34" creationId="{9DFA36DF-98BD-46D3-A75B-97154DB48262}"/>
          </ac:spMkLst>
        </pc:spChg>
        <pc:spChg chg="add del">
          <ac:chgData name="test test" userId="fd8e280667cacab4" providerId="LiveId" clId="{40E8BC31-E8EB-46F1-A4E5-93FBBA97CFB6}" dt="2021-02-11T09:09:58.972" v="3235" actId="26606"/>
          <ac:spMkLst>
            <pc:docMk/>
            <pc:sldMk cId="2015717036" sldId="273"/>
            <ac:spMk id="36" creationId="{D1D22F90-51DE-40F7-96EE-8E9894DF0E7E}"/>
          </ac:spMkLst>
        </pc:spChg>
        <pc:spChg chg="add del">
          <ac:chgData name="test test" userId="fd8e280667cacab4" providerId="LiveId" clId="{40E8BC31-E8EB-46F1-A4E5-93FBBA97CFB6}" dt="2021-02-11T09:09:58.972" v="3235" actId="26606"/>
          <ac:spMkLst>
            <pc:docMk/>
            <pc:sldMk cId="2015717036" sldId="273"/>
            <ac:spMk id="38" creationId="{F45D120E-4F36-4767-98FA-949993B8E1AC}"/>
          </ac:spMkLst>
        </pc:spChg>
        <pc:spChg chg="add del">
          <ac:chgData name="test test" userId="fd8e280667cacab4" providerId="LiveId" clId="{40E8BC31-E8EB-46F1-A4E5-93FBBA97CFB6}" dt="2021-02-11T09:09:58.972" v="3235" actId="26606"/>
          <ac:spMkLst>
            <pc:docMk/>
            <pc:sldMk cId="2015717036" sldId="273"/>
            <ac:spMk id="40" creationId="{B541A2F0-1EDC-4D03-94AC-35BC742CEAC9}"/>
          </ac:spMkLst>
        </pc:spChg>
        <pc:spChg chg="add del">
          <ac:chgData name="test test" userId="fd8e280667cacab4" providerId="LiveId" clId="{40E8BC31-E8EB-46F1-A4E5-93FBBA97CFB6}" dt="2021-02-11T09:09:58.972" v="3235" actId="26606"/>
          <ac:spMkLst>
            <pc:docMk/>
            <pc:sldMk cId="2015717036" sldId="273"/>
            <ac:spMk id="42" creationId="{08CE2AE4-51CC-4060-8818-423BB07BF3D4}"/>
          </ac:spMkLst>
        </pc:spChg>
        <pc:spChg chg="add del">
          <ac:chgData name="test test" userId="fd8e280667cacab4" providerId="LiveId" clId="{40E8BC31-E8EB-46F1-A4E5-93FBBA97CFB6}" dt="2021-02-11T09:09:58.205" v="3234" actId="26606"/>
          <ac:spMkLst>
            <pc:docMk/>
            <pc:sldMk cId="2015717036" sldId="273"/>
            <ac:spMk id="46" creationId="{05F35639-62DB-4B4A-BF8B-1D3E9F88F8B4}"/>
          </ac:spMkLst>
        </pc:spChg>
        <pc:spChg chg="add del">
          <ac:chgData name="test test" userId="fd8e280667cacab4" providerId="LiveId" clId="{40E8BC31-E8EB-46F1-A4E5-93FBBA97CFB6}" dt="2021-02-11T09:09:58.205" v="3234" actId="26606"/>
          <ac:spMkLst>
            <pc:docMk/>
            <pc:sldMk cId="2015717036" sldId="273"/>
            <ac:spMk id="49" creationId="{4BE9D4C4-9FA3-4885-A769-301639CC7AD4}"/>
          </ac:spMkLst>
        </pc:spChg>
        <pc:spChg chg="add del">
          <ac:chgData name="test test" userId="fd8e280667cacab4" providerId="LiveId" clId="{40E8BC31-E8EB-46F1-A4E5-93FBBA97CFB6}" dt="2021-02-11T09:09:58.205" v="3234" actId="26606"/>
          <ac:spMkLst>
            <pc:docMk/>
            <pc:sldMk cId="2015717036" sldId="273"/>
            <ac:spMk id="51" creationId="{7EB6695E-BED5-4DA3-8C9B-AD301AEF4776}"/>
          </ac:spMkLst>
        </pc:spChg>
        <pc:spChg chg="add del">
          <ac:chgData name="test test" userId="fd8e280667cacab4" providerId="LiveId" clId="{40E8BC31-E8EB-46F1-A4E5-93FBBA97CFB6}" dt="2021-02-11T09:13:28.616" v="3240" actId="26606"/>
          <ac:spMkLst>
            <pc:docMk/>
            <pc:sldMk cId="2015717036" sldId="273"/>
            <ac:spMk id="59" creationId="{9B6A14F7-CC83-4722-B948-C77EF5228287}"/>
          </ac:spMkLst>
        </pc:spChg>
        <pc:spChg chg="add del">
          <ac:chgData name="test test" userId="fd8e280667cacab4" providerId="LiveId" clId="{40E8BC31-E8EB-46F1-A4E5-93FBBA97CFB6}" dt="2021-02-11T09:13:28.616" v="3240" actId="26606"/>
          <ac:spMkLst>
            <pc:docMk/>
            <pc:sldMk cId="2015717036" sldId="273"/>
            <ac:spMk id="61" creationId="{1FD1CAA3-F07B-4451-A14C-176BCB1FC0D9}"/>
          </ac:spMkLst>
        </pc:spChg>
        <pc:grpChg chg="add del">
          <ac:chgData name="test test" userId="fd8e280667cacab4" providerId="LiveId" clId="{40E8BC31-E8EB-46F1-A4E5-93FBBA97CFB6}" dt="2021-02-11T09:09:58.972" v="3235" actId="26606"/>
          <ac:grpSpMkLst>
            <pc:docMk/>
            <pc:sldMk cId="2015717036" sldId="273"/>
            <ac:grpSpMk id="10" creationId="{A5AFB369-4673-4727-A7CD-D86AFE0AE069}"/>
          </ac:grpSpMkLst>
        </pc:grpChg>
        <pc:grpChg chg="add del">
          <ac:chgData name="test test" userId="fd8e280667cacab4" providerId="LiveId" clId="{40E8BC31-E8EB-46F1-A4E5-93FBBA97CFB6}" dt="2021-02-11T09:13:28.616" v="3240" actId="26606"/>
          <ac:grpSpMkLst>
            <pc:docMk/>
            <pc:sldMk cId="2015717036" sldId="273"/>
            <ac:grpSpMk id="47" creationId="{3DFBBA17-68C1-41F9-89F3-78F3F2DB97BC}"/>
          </ac:grpSpMkLst>
        </pc:grpChg>
        <pc:grpChg chg="add">
          <ac:chgData name="test test" userId="fd8e280667cacab4" providerId="LiveId" clId="{40E8BC31-E8EB-46F1-A4E5-93FBBA97CFB6}" dt="2021-02-11T09:13:28.616" v="3240" actId="26606"/>
          <ac:grpSpMkLst>
            <pc:docMk/>
            <pc:sldMk cId="2015717036" sldId="273"/>
            <ac:grpSpMk id="66" creationId="{ABA25A55-2C70-4BF4-84B3-DAB0B6A0F9DE}"/>
          </ac:grpSpMkLst>
        </pc:grpChg>
        <pc:picChg chg="add mod ord">
          <ac:chgData name="test test" userId="fd8e280667cacab4" providerId="LiveId" clId="{40E8BC31-E8EB-46F1-A4E5-93FBBA97CFB6}" dt="2021-02-11T09:13:44.776" v="3244" actId="1076"/>
          <ac:picMkLst>
            <pc:docMk/>
            <pc:sldMk cId="2015717036" sldId="273"/>
            <ac:picMk id="4" creationId="{4257F6E7-92A8-430E-8908-A2A7C15E586A}"/>
          </ac:picMkLst>
        </pc:picChg>
        <pc:picChg chg="add mod ord">
          <ac:chgData name="test test" userId="fd8e280667cacab4" providerId="LiveId" clId="{40E8BC31-E8EB-46F1-A4E5-93FBBA97CFB6}" dt="2021-02-11T09:13:54.853" v="3247" actId="14100"/>
          <ac:picMkLst>
            <pc:docMk/>
            <pc:sldMk cId="2015717036" sldId="273"/>
            <ac:picMk id="5" creationId="{4A017482-3D74-4A55-85FA-D2F30C96CE37}"/>
          </ac:picMkLst>
        </pc:picChg>
        <pc:picChg chg="add mod">
          <ac:chgData name="test test" userId="fd8e280667cacab4" providerId="LiveId" clId="{40E8BC31-E8EB-46F1-A4E5-93FBBA97CFB6}" dt="2021-02-11T09:13:34.452" v="3241" actId="14100"/>
          <ac:picMkLst>
            <pc:docMk/>
            <pc:sldMk cId="2015717036" sldId="273"/>
            <ac:picMk id="7" creationId="{D7A4DC13-EF8A-47F5-8A40-40DA4ECB9045}"/>
          </ac:picMkLst>
        </pc:picChg>
        <pc:cxnChg chg="add del">
          <ac:chgData name="test test" userId="fd8e280667cacab4" providerId="LiveId" clId="{40E8BC31-E8EB-46F1-A4E5-93FBBA97CFB6}" dt="2021-02-11T09:09:58.972" v="3235" actId="26606"/>
          <ac:cxnSpMkLst>
            <pc:docMk/>
            <pc:sldMk cId="2015717036" sldId="273"/>
            <ac:cxnSpMk id="26" creationId="{7295AA18-FA8B-4B5D-9477-7F5F51288FEC}"/>
          </ac:cxnSpMkLst>
        </pc:cxnChg>
        <pc:cxnChg chg="add del">
          <ac:chgData name="test test" userId="fd8e280667cacab4" providerId="LiveId" clId="{40E8BC31-E8EB-46F1-A4E5-93FBBA97CFB6}" dt="2021-02-11T09:09:58.972" v="3235" actId="26606"/>
          <ac:cxnSpMkLst>
            <pc:docMk/>
            <pc:sldMk cId="2015717036" sldId="273"/>
            <ac:cxnSpMk id="28" creationId="{5E377175-C211-4D7B-89F7-92406DBD7346}"/>
          </ac:cxnSpMkLst>
        </pc:cxnChg>
      </pc:sldChg>
      <pc:sldChg chg="addSp delSp modSp new mod modTransition">
        <pc:chgData name="test test" userId="fd8e280667cacab4" providerId="LiveId" clId="{40E8BC31-E8EB-46F1-A4E5-93FBBA97CFB6}" dt="2021-02-09T22:33:21.105" v="2850"/>
        <pc:sldMkLst>
          <pc:docMk/>
          <pc:sldMk cId="1219199186" sldId="274"/>
        </pc:sldMkLst>
        <pc:spChg chg="mod">
          <ac:chgData name="test test" userId="fd8e280667cacab4" providerId="LiveId" clId="{40E8BC31-E8EB-46F1-A4E5-93FBBA97CFB6}" dt="2021-02-09T22:13:45.495" v="2593" actId="207"/>
          <ac:spMkLst>
            <pc:docMk/>
            <pc:sldMk cId="1219199186" sldId="274"/>
            <ac:spMk id="2" creationId="{065F4A6A-3475-4470-A731-B29523C3D9A0}"/>
          </ac:spMkLst>
        </pc:spChg>
        <pc:spChg chg="del">
          <ac:chgData name="test test" userId="fd8e280667cacab4" providerId="LiveId" clId="{40E8BC31-E8EB-46F1-A4E5-93FBBA97CFB6}" dt="2021-02-09T22:14:12.927" v="2594" actId="931"/>
          <ac:spMkLst>
            <pc:docMk/>
            <pc:sldMk cId="1219199186" sldId="274"/>
            <ac:spMk id="3" creationId="{F0604D76-9526-4625-AD32-48AE6C7A4E85}"/>
          </ac:spMkLst>
        </pc:spChg>
        <pc:picChg chg="add mod">
          <ac:chgData name="test test" userId="fd8e280667cacab4" providerId="LiveId" clId="{40E8BC31-E8EB-46F1-A4E5-93FBBA97CFB6}" dt="2021-02-09T22:14:24.121" v="2597" actId="962"/>
          <ac:picMkLst>
            <pc:docMk/>
            <pc:sldMk cId="1219199186" sldId="274"/>
            <ac:picMk id="5" creationId="{3A46D101-7EBC-48E4-AD44-8FF0A1E2CFBF}"/>
          </ac:picMkLst>
        </pc:picChg>
        <pc:picChg chg="add mod">
          <ac:chgData name="test test" userId="fd8e280667cacab4" providerId="LiveId" clId="{40E8BC31-E8EB-46F1-A4E5-93FBBA97CFB6}" dt="2021-02-09T22:15:53.846" v="2604" actId="1076"/>
          <ac:picMkLst>
            <pc:docMk/>
            <pc:sldMk cId="1219199186" sldId="274"/>
            <ac:picMk id="7" creationId="{A375126E-5266-465A-9CCF-FDB4E016431E}"/>
          </ac:picMkLst>
        </pc:picChg>
      </pc:sldChg>
      <pc:sldChg chg="addSp delSp modSp new mod modTransition">
        <pc:chgData name="test test" userId="fd8e280667cacab4" providerId="LiveId" clId="{40E8BC31-E8EB-46F1-A4E5-93FBBA97CFB6}" dt="2021-02-10T07:31:46.343" v="3002" actId="14100"/>
        <pc:sldMkLst>
          <pc:docMk/>
          <pc:sldMk cId="1833042065" sldId="275"/>
        </pc:sldMkLst>
        <pc:spChg chg="del">
          <ac:chgData name="test test" userId="fd8e280667cacab4" providerId="LiveId" clId="{40E8BC31-E8EB-46F1-A4E5-93FBBA97CFB6}" dt="2021-02-09T22:19:38.217" v="2606" actId="931"/>
          <ac:spMkLst>
            <pc:docMk/>
            <pc:sldMk cId="1833042065" sldId="275"/>
            <ac:spMk id="3" creationId="{B25B60EC-148E-435B-BA9B-183D4218FFBE}"/>
          </ac:spMkLst>
        </pc:spChg>
        <pc:picChg chg="add mod">
          <ac:chgData name="test test" userId="fd8e280667cacab4" providerId="LiveId" clId="{40E8BC31-E8EB-46F1-A4E5-93FBBA97CFB6}" dt="2021-02-10T07:31:21.644" v="2996" actId="1076"/>
          <ac:picMkLst>
            <pc:docMk/>
            <pc:sldMk cId="1833042065" sldId="275"/>
            <ac:picMk id="5" creationId="{4A68C97C-2242-4712-9CCD-3B76B8DD00CA}"/>
          </ac:picMkLst>
        </pc:picChg>
        <pc:picChg chg="add mod">
          <ac:chgData name="test test" userId="fd8e280667cacab4" providerId="LiveId" clId="{40E8BC31-E8EB-46F1-A4E5-93FBBA97CFB6}" dt="2021-02-10T07:31:46.343" v="3002" actId="14100"/>
          <ac:picMkLst>
            <pc:docMk/>
            <pc:sldMk cId="1833042065" sldId="275"/>
            <ac:picMk id="7" creationId="{0736192F-E935-4AD4-8176-62CD654BCBE3}"/>
          </ac:picMkLst>
        </pc:picChg>
        <pc:picChg chg="add mod">
          <ac:chgData name="test test" userId="fd8e280667cacab4" providerId="LiveId" clId="{40E8BC31-E8EB-46F1-A4E5-93FBBA97CFB6}" dt="2021-02-09T22:22:46.627" v="2629" actId="1076"/>
          <ac:picMkLst>
            <pc:docMk/>
            <pc:sldMk cId="1833042065" sldId="275"/>
            <ac:picMk id="9" creationId="{327B6DBB-C4AC-4FC2-B783-C39F7DDBB6E3}"/>
          </ac:picMkLst>
        </pc:picChg>
        <pc:picChg chg="add mod">
          <ac:chgData name="test test" userId="fd8e280667cacab4" providerId="LiveId" clId="{40E8BC31-E8EB-46F1-A4E5-93FBBA97CFB6}" dt="2021-02-10T07:31:06.257" v="2989" actId="1076"/>
          <ac:picMkLst>
            <pc:docMk/>
            <pc:sldMk cId="1833042065" sldId="275"/>
            <ac:picMk id="11" creationId="{DAF6756D-8237-4203-9E4D-0D5084369AFA}"/>
          </ac:picMkLst>
        </pc:picChg>
      </pc:sldChg>
      <pc:sldChg chg="addSp delSp modSp new mod modTransition setBg">
        <pc:chgData name="test test" userId="fd8e280667cacab4" providerId="LiveId" clId="{40E8BC31-E8EB-46F1-A4E5-93FBBA97CFB6}" dt="2021-02-11T08:55:21.746" v="3228" actId="14100"/>
        <pc:sldMkLst>
          <pc:docMk/>
          <pc:sldMk cId="1218819891" sldId="276"/>
        </pc:sldMkLst>
        <pc:spChg chg="mod ord">
          <ac:chgData name="test test" userId="fd8e280667cacab4" providerId="LiveId" clId="{40E8BC31-E8EB-46F1-A4E5-93FBBA97CFB6}" dt="2021-02-11T08:55:21.746" v="3228" actId="14100"/>
          <ac:spMkLst>
            <pc:docMk/>
            <pc:sldMk cId="1218819891" sldId="276"/>
            <ac:spMk id="2" creationId="{F81B7BC2-318A-478A-A09D-70DE663D7DCA}"/>
          </ac:spMkLst>
        </pc:spChg>
        <pc:spChg chg="del">
          <ac:chgData name="test test" userId="fd8e280667cacab4" providerId="LiveId" clId="{40E8BC31-E8EB-46F1-A4E5-93FBBA97CFB6}" dt="2021-02-09T22:25:56.569" v="2643" actId="931"/>
          <ac:spMkLst>
            <pc:docMk/>
            <pc:sldMk cId="1218819891" sldId="276"/>
            <ac:spMk id="3" creationId="{63DCBBB9-C27B-44C2-8AFD-02275B789860}"/>
          </ac:spMkLst>
        </pc:spChg>
        <pc:spChg chg="add del">
          <ac:chgData name="test test" userId="fd8e280667cacab4" providerId="LiveId" clId="{40E8BC31-E8EB-46F1-A4E5-93FBBA97CFB6}" dt="2021-02-09T22:28:12.199" v="2714" actId="478"/>
          <ac:spMkLst>
            <pc:docMk/>
            <pc:sldMk cId="1218819891" sldId="276"/>
            <ac:spMk id="9" creationId="{C7C24BFD-067A-423B-AC9E-C618CEA1FAD8}"/>
          </ac:spMkLst>
        </pc:spChg>
        <pc:spChg chg="add">
          <ac:chgData name="test test" userId="fd8e280667cacab4" providerId="LiveId" clId="{40E8BC31-E8EB-46F1-A4E5-93FBBA97CFB6}" dt="2021-02-09T22:26:07.373" v="2647" actId="26606"/>
          <ac:spMkLst>
            <pc:docMk/>
            <pc:sldMk cId="1218819891" sldId="276"/>
            <ac:spMk id="16" creationId="{3F088236-D655-4F88-B238-E16762358025}"/>
          </ac:spMkLst>
        </pc:spChg>
        <pc:spChg chg="add">
          <ac:chgData name="test test" userId="fd8e280667cacab4" providerId="LiveId" clId="{40E8BC31-E8EB-46F1-A4E5-93FBBA97CFB6}" dt="2021-02-09T22:26:07.373" v="2647" actId="26606"/>
          <ac:spMkLst>
            <pc:docMk/>
            <pc:sldMk cId="1218819891" sldId="276"/>
            <ac:spMk id="18" creationId="{3DAC0C92-199E-475C-9390-119A9B027276}"/>
          </ac:spMkLst>
        </pc:spChg>
        <pc:spChg chg="add">
          <ac:chgData name="test test" userId="fd8e280667cacab4" providerId="LiveId" clId="{40E8BC31-E8EB-46F1-A4E5-93FBBA97CFB6}" dt="2021-02-09T22:26:07.373" v="2647" actId="26606"/>
          <ac:spMkLst>
            <pc:docMk/>
            <pc:sldMk cId="1218819891" sldId="276"/>
            <ac:spMk id="20" creationId="{C4CFB339-0ED8-4FE2-9EF1-6D1375B8499B}"/>
          </ac:spMkLst>
        </pc:spChg>
        <pc:spChg chg="add">
          <ac:chgData name="test test" userId="fd8e280667cacab4" providerId="LiveId" clId="{40E8BC31-E8EB-46F1-A4E5-93FBBA97CFB6}" dt="2021-02-09T22:26:07.373" v="2647" actId="26606"/>
          <ac:spMkLst>
            <pc:docMk/>
            <pc:sldMk cId="1218819891" sldId="276"/>
            <ac:spMk id="22" creationId="{31896C80-2069-4431-9C19-83B913734490}"/>
          </ac:spMkLst>
        </pc:spChg>
        <pc:spChg chg="add">
          <ac:chgData name="test test" userId="fd8e280667cacab4" providerId="LiveId" clId="{40E8BC31-E8EB-46F1-A4E5-93FBBA97CFB6}" dt="2021-02-09T22:26:07.373" v="2647" actId="26606"/>
          <ac:spMkLst>
            <pc:docMk/>
            <pc:sldMk cId="1218819891" sldId="276"/>
            <ac:spMk id="24" creationId="{BF120A21-0841-4823-B0C4-28AEBCEF9B78}"/>
          </ac:spMkLst>
        </pc:spChg>
        <pc:spChg chg="add">
          <ac:chgData name="test test" userId="fd8e280667cacab4" providerId="LiveId" clId="{40E8BC31-E8EB-46F1-A4E5-93FBBA97CFB6}" dt="2021-02-09T22:26:07.373" v="2647" actId="26606"/>
          <ac:spMkLst>
            <pc:docMk/>
            <pc:sldMk cId="1218819891" sldId="276"/>
            <ac:spMk id="26" creationId="{DBB05BAE-BBD3-4289-899F-A6851503C6B0}"/>
          </ac:spMkLst>
        </pc:spChg>
        <pc:spChg chg="add">
          <ac:chgData name="test test" userId="fd8e280667cacab4" providerId="LiveId" clId="{40E8BC31-E8EB-46F1-A4E5-93FBBA97CFB6}" dt="2021-02-09T22:26:07.373" v="2647" actId="26606"/>
          <ac:spMkLst>
            <pc:docMk/>
            <pc:sldMk cId="1218819891" sldId="276"/>
            <ac:spMk id="28" creationId="{9874D11C-36F5-4BBE-A490-019A54E953B0}"/>
          </ac:spMkLst>
        </pc:spChg>
        <pc:picChg chg="add del mod">
          <ac:chgData name="test test" userId="fd8e280667cacab4" providerId="LiveId" clId="{40E8BC31-E8EB-46F1-A4E5-93FBBA97CFB6}" dt="2021-02-11T08:52:52.677" v="3165" actId="478"/>
          <ac:picMkLst>
            <pc:docMk/>
            <pc:sldMk cId="1218819891" sldId="276"/>
            <ac:picMk id="5" creationId="{540861A9-E022-4A6A-8AE5-500F23AFFD0A}"/>
          </ac:picMkLst>
        </pc:picChg>
        <pc:cxnChg chg="add">
          <ac:chgData name="test test" userId="fd8e280667cacab4" providerId="LiveId" clId="{40E8BC31-E8EB-46F1-A4E5-93FBBA97CFB6}" dt="2021-02-09T22:26:07.373" v="2647" actId="26606"/>
          <ac:cxnSpMkLst>
            <pc:docMk/>
            <pc:sldMk cId="1218819891" sldId="276"/>
            <ac:cxnSpMk id="12" creationId="{64FA5DFF-7FE6-4855-84E6-DFA78EE978BD}"/>
          </ac:cxnSpMkLst>
        </pc:cxnChg>
        <pc:cxnChg chg="add">
          <ac:chgData name="test test" userId="fd8e280667cacab4" providerId="LiveId" clId="{40E8BC31-E8EB-46F1-A4E5-93FBBA97CFB6}" dt="2021-02-09T22:26:07.373" v="2647" actId="26606"/>
          <ac:cxnSpMkLst>
            <pc:docMk/>
            <pc:sldMk cId="1218819891" sldId="276"/>
            <ac:cxnSpMk id="14" creationId="{2AFD8CBA-54A3-4363-991B-B9C631BBFA74}"/>
          </ac:cxnSpMkLst>
        </pc:cxnChg>
      </pc:sldChg>
      <pc:sldChg chg="addSp modSp new mod setBg">
        <pc:chgData name="test test" userId="fd8e280667cacab4" providerId="LiveId" clId="{40E8BC31-E8EB-46F1-A4E5-93FBBA97CFB6}" dt="2021-02-12T11:08:24.671" v="3985" actId="1076"/>
        <pc:sldMkLst>
          <pc:docMk/>
          <pc:sldMk cId="4140692791" sldId="277"/>
        </pc:sldMkLst>
        <pc:spChg chg="mod">
          <ac:chgData name="test test" userId="fd8e280667cacab4" providerId="LiveId" clId="{40E8BC31-E8EB-46F1-A4E5-93FBBA97CFB6}" dt="2021-02-10T07:47:59.438" v="3124" actId="207"/>
          <ac:spMkLst>
            <pc:docMk/>
            <pc:sldMk cId="4140692791" sldId="277"/>
            <ac:spMk id="2" creationId="{0F6CDA6D-D5E0-4573-AF81-DDC21A5CCC77}"/>
          </ac:spMkLst>
        </pc:spChg>
        <pc:spChg chg="mod">
          <ac:chgData name="test test" userId="fd8e280667cacab4" providerId="LiveId" clId="{40E8BC31-E8EB-46F1-A4E5-93FBBA97CFB6}" dt="2021-02-12T11:08:24.671" v="3985" actId="1076"/>
          <ac:spMkLst>
            <pc:docMk/>
            <pc:sldMk cId="4140692791" sldId="277"/>
            <ac:spMk id="3" creationId="{653CCAE7-D265-4489-B1AA-8F762D349D0E}"/>
          </ac:spMkLst>
        </pc:spChg>
        <pc:spChg chg="add">
          <ac:chgData name="test test" userId="fd8e280667cacab4" providerId="LiveId" clId="{40E8BC31-E8EB-46F1-A4E5-93FBBA97CFB6}" dt="2021-02-10T07:47:32.438" v="3118" actId="26606"/>
          <ac:spMkLst>
            <pc:docMk/>
            <pc:sldMk cId="4140692791" sldId="277"/>
            <ac:spMk id="9" creationId="{ECD25CC7-FC66-488C-8D61-0FE7ECF1615F}"/>
          </ac:spMkLst>
        </pc:spChg>
        <pc:picChg chg="add">
          <ac:chgData name="test test" userId="fd8e280667cacab4" providerId="LiveId" clId="{40E8BC31-E8EB-46F1-A4E5-93FBBA97CFB6}" dt="2021-02-10T07:47:32.438" v="3118" actId="26606"/>
          <ac:picMkLst>
            <pc:docMk/>
            <pc:sldMk cId="4140692791" sldId="277"/>
            <ac:picMk id="5" creationId="{E7C7258E-97DD-484D-834B-70911107BCCA}"/>
          </ac:picMkLst>
        </pc:picChg>
      </pc:sldChg>
      <pc:sldChg chg="addSp modSp new mod">
        <pc:chgData name="test test" userId="fd8e280667cacab4" providerId="LiveId" clId="{40E8BC31-E8EB-46F1-A4E5-93FBBA97CFB6}" dt="2021-02-12T10:10:10.014" v="3322" actId="1440"/>
        <pc:sldMkLst>
          <pc:docMk/>
          <pc:sldMk cId="2062249680" sldId="278"/>
        </pc:sldMkLst>
        <pc:spChg chg="mod">
          <ac:chgData name="test test" userId="fd8e280667cacab4" providerId="LiveId" clId="{40E8BC31-E8EB-46F1-A4E5-93FBBA97CFB6}" dt="2021-02-12T10:08:50.645" v="3298" actId="1076"/>
          <ac:spMkLst>
            <pc:docMk/>
            <pc:sldMk cId="2062249680" sldId="278"/>
            <ac:spMk id="2" creationId="{D7D12403-6959-4F33-AB90-633E59C758C8}"/>
          </ac:spMkLst>
        </pc:spChg>
        <pc:picChg chg="add mod">
          <ac:chgData name="test test" userId="fd8e280667cacab4" providerId="LiveId" clId="{40E8BC31-E8EB-46F1-A4E5-93FBBA97CFB6}" dt="2021-02-12T10:10:10.014" v="3322" actId="1440"/>
          <ac:picMkLst>
            <pc:docMk/>
            <pc:sldMk cId="2062249680" sldId="278"/>
            <ac:picMk id="4" creationId="{86B39000-7BF5-43DC-9707-BA7EE38FA5DD}"/>
          </ac:picMkLst>
        </pc:picChg>
        <pc:picChg chg="add mod">
          <ac:chgData name="test test" userId="fd8e280667cacab4" providerId="LiveId" clId="{40E8BC31-E8EB-46F1-A4E5-93FBBA97CFB6}" dt="2021-02-12T10:10:08.277" v="3320" actId="1440"/>
          <ac:picMkLst>
            <pc:docMk/>
            <pc:sldMk cId="2062249680" sldId="278"/>
            <ac:picMk id="6" creationId="{16E31073-DB0C-435A-BDF7-173755C3A63B}"/>
          </ac:picMkLst>
        </pc:picChg>
        <pc:picChg chg="add mod">
          <ac:chgData name="test test" userId="fd8e280667cacab4" providerId="LiveId" clId="{40E8BC31-E8EB-46F1-A4E5-93FBBA97CFB6}" dt="2021-02-12T10:10:06.302" v="3319" actId="1440"/>
          <ac:picMkLst>
            <pc:docMk/>
            <pc:sldMk cId="2062249680" sldId="278"/>
            <ac:picMk id="8" creationId="{3319C5D3-0096-4A43-8970-119F37570ACE}"/>
          </ac:picMkLst>
        </pc:picChg>
        <pc:picChg chg="add mod">
          <ac:chgData name="test test" userId="fd8e280667cacab4" providerId="LiveId" clId="{40E8BC31-E8EB-46F1-A4E5-93FBBA97CFB6}" dt="2021-02-12T10:10:04.607" v="3318" actId="1440"/>
          <ac:picMkLst>
            <pc:docMk/>
            <pc:sldMk cId="2062249680" sldId="278"/>
            <ac:picMk id="10" creationId="{F91A303B-7C83-4640-B2CE-F8C59C48AE81}"/>
          </ac:picMkLst>
        </pc:picChg>
      </pc:sldChg>
      <pc:sldChg chg="addSp delSp modSp new del mod">
        <pc:chgData name="test test" userId="fd8e280667cacab4" providerId="LiveId" clId="{40E8BC31-E8EB-46F1-A4E5-93FBBA97CFB6}" dt="2021-02-10T10:24:13.452" v="3155" actId="2696"/>
        <pc:sldMkLst>
          <pc:docMk/>
          <pc:sldMk cId="2511700648" sldId="278"/>
        </pc:sldMkLst>
        <pc:spChg chg="del">
          <ac:chgData name="test test" userId="fd8e280667cacab4" providerId="LiveId" clId="{40E8BC31-E8EB-46F1-A4E5-93FBBA97CFB6}" dt="2021-02-10T10:23:14.198" v="3149" actId="931"/>
          <ac:spMkLst>
            <pc:docMk/>
            <pc:sldMk cId="2511700648" sldId="278"/>
            <ac:spMk id="3" creationId="{BBF4A0FF-45A6-461C-ACF6-9867E8547FC7}"/>
          </ac:spMkLst>
        </pc:spChg>
        <pc:spChg chg="add mod">
          <ac:chgData name="test test" userId="fd8e280667cacab4" providerId="LiveId" clId="{40E8BC31-E8EB-46F1-A4E5-93FBBA97CFB6}" dt="2021-02-10T10:24:00.396" v="3154" actId="478"/>
          <ac:spMkLst>
            <pc:docMk/>
            <pc:sldMk cId="2511700648" sldId="278"/>
            <ac:spMk id="9" creationId="{66AE70E2-D41E-41DB-8D10-1C9B9EE921BD}"/>
          </ac:spMkLst>
        </pc:spChg>
        <pc:picChg chg="add del mod">
          <ac:chgData name="test test" userId="fd8e280667cacab4" providerId="LiveId" clId="{40E8BC31-E8EB-46F1-A4E5-93FBBA97CFB6}" dt="2021-02-10T10:24:00.396" v="3154" actId="478"/>
          <ac:picMkLst>
            <pc:docMk/>
            <pc:sldMk cId="2511700648" sldId="278"/>
            <ac:picMk id="5" creationId="{15CECB67-7B07-4EA6-A837-351E7F97761C}"/>
          </ac:picMkLst>
        </pc:picChg>
        <pc:picChg chg="add del mod">
          <ac:chgData name="test test" userId="fd8e280667cacab4" providerId="LiveId" clId="{40E8BC31-E8EB-46F1-A4E5-93FBBA97CFB6}" dt="2021-02-10T10:23:58.465" v="3153" actId="478"/>
          <ac:picMkLst>
            <pc:docMk/>
            <pc:sldMk cId="2511700648" sldId="278"/>
            <ac:picMk id="7" creationId="{7FF61B34-1C13-4D0E-B814-8506462FD29A}"/>
          </ac:picMkLst>
        </pc:picChg>
      </pc:sldChg>
      <pc:sldChg chg="new del">
        <pc:chgData name="test test" userId="fd8e280667cacab4" providerId="LiveId" clId="{40E8BC31-E8EB-46F1-A4E5-93FBBA97CFB6}" dt="2021-02-12T10:06:21.414" v="3249" actId="2696"/>
        <pc:sldMkLst>
          <pc:docMk/>
          <pc:sldMk cId="4222231367" sldId="278"/>
        </pc:sldMkLst>
      </pc:sldChg>
      <pc:sldChg chg="addSp delSp modSp new mod">
        <pc:chgData name="test test" userId="fd8e280667cacab4" providerId="LiveId" clId="{40E8BC31-E8EB-46F1-A4E5-93FBBA97CFB6}" dt="2021-02-12T10:19:04.036" v="3445" actId="1440"/>
        <pc:sldMkLst>
          <pc:docMk/>
          <pc:sldMk cId="1863509097" sldId="279"/>
        </pc:sldMkLst>
        <pc:spChg chg="mod">
          <ac:chgData name="test test" userId="fd8e280667cacab4" providerId="LiveId" clId="{40E8BC31-E8EB-46F1-A4E5-93FBBA97CFB6}" dt="2021-02-12T10:14:57.356" v="3403" actId="1076"/>
          <ac:spMkLst>
            <pc:docMk/>
            <pc:sldMk cId="1863509097" sldId="279"/>
            <ac:spMk id="2" creationId="{A6C25F8B-F727-4595-86D3-1B3758160E34}"/>
          </ac:spMkLst>
        </pc:spChg>
        <pc:picChg chg="add mod">
          <ac:chgData name="test test" userId="fd8e280667cacab4" providerId="LiveId" clId="{40E8BC31-E8EB-46F1-A4E5-93FBBA97CFB6}" dt="2021-02-12T10:18:53.510" v="3440" actId="1440"/>
          <ac:picMkLst>
            <pc:docMk/>
            <pc:sldMk cId="1863509097" sldId="279"/>
            <ac:picMk id="4" creationId="{7A717399-33AE-4EA9-A925-B3CAC60AE981}"/>
          </ac:picMkLst>
        </pc:picChg>
        <pc:picChg chg="add mod">
          <ac:chgData name="test test" userId="fd8e280667cacab4" providerId="LiveId" clId="{40E8BC31-E8EB-46F1-A4E5-93FBBA97CFB6}" dt="2021-02-12T10:19:04.036" v="3445" actId="1440"/>
          <ac:picMkLst>
            <pc:docMk/>
            <pc:sldMk cId="1863509097" sldId="279"/>
            <ac:picMk id="6" creationId="{504A4914-99F5-488E-A5E3-295F772B02D0}"/>
          </ac:picMkLst>
        </pc:picChg>
        <pc:picChg chg="add mod">
          <ac:chgData name="test test" userId="fd8e280667cacab4" providerId="LiveId" clId="{40E8BC31-E8EB-46F1-A4E5-93FBBA97CFB6}" dt="2021-02-12T10:18:58.550" v="3443" actId="1440"/>
          <ac:picMkLst>
            <pc:docMk/>
            <pc:sldMk cId="1863509097" sldId="279"/>
            <ac:picMk id="8" creationId="{BD466A95-82D0-414D-9867-D544139685E8}"/>
          </ac:picMkLst>
        </pc:picChg>
        <pc:picChg chg="add mod">
          <ac:chgData name="test test" userId="fd8e280667cacab4" providerId="LiveId" clId="{40E8BC31-E8EB-46F1-A4E5-93FBBA97CFB6}" dt="2021-02-12T10:19:00.926" v="3444" actId="1440"/>
          <ac:picMkLst>
            <pc:docMk/>
            <pc:sldMk cId="1863509097" sldId="279"/>
            <ac:picMk id="10" creationId="{1BFA1B33-7763-4536-9313-59229DF7D155}"/>
          </ac:picMkLst>
        </pc:picChg>
        <pc:picChg chg="add mod">
          <ac:chgData name="test test" userId="fd8e280667cacab4" providerId="LiveId" clId="{40E8BC31-E8EB-46F1-A4E5-93FBBA97CFB6}" dt="2021-02-12T10:18:39.717" v="3433" actId="1440"/>
          <ac:picMkLst>
            <pc:docMk/>
            <pc:sldMk cId="1863509097" sldId="279"/>
            <ac:picMk id="12" creationId="{1166AA0C-2370-47FB-BB0D-3F6982D7FA85}"/>
          </ac:picMkLst>
        </pc:picChg>
        <pc:picChg chg="add del mod">
          <ac:chgData name="test test" userId="fd8e280667cacab4" providerId="LiveId" clId="{40E8BC31-E8EB-46F1-A4E5-93FBBA97CFB6}" dt="2021-02-12T10:17:58.450" v="3419" actId="931"/>
          <ac:picMkLst>
            <pc:docMk/>
            <pc:sldMk cId="1863509097" sldId="279"/>
            <ac:picMk id="14" creationId="{7EF38188-7BFE-435E-8B4B-E098B09AF836}"/>
          </ac:picMkLst>
        </pc:picChg>
        <pc:picChg chg="add mod">
          <ac:chgData name="test test" userId="fd8e280667cacab4" providerId="LiveId" clId="{40E8BC31-E8EB-46F1-A4E5-93FBBA97CFB6}" dt="2021-02-12T10:18:51.957" v="3439" actId="1440"/>
          <ac:picMkLst>
            <pc:docMk/>
            <pc:sldMk cId="1863509097" sldId="279"/>
            <ac:picMk id="16" creationId="{3C663725-24F0-47B8-87E0-25D9B2B94742}"/>
          </ac:picMkLst>
        </pc:picChg>
      </pc:sldChg>
      <pc:sldChg chg="addSp delSp modSp new mod setBg">
        <pc:chgData name="test test" userId="fd8e280667cacab4" providerId="LiveId" clId="{40E8BC31-E8EB-46F1-A4E5-93FBBA97CFB6}" dt="2021-02-12T11:09:08.631" v="4019" actId="14100"/>
        <pc:sldMkLst>
          <pc:docMk/>
          <pc:sldMk cId="88723171" sldId="280"/>
        </pc:sldMkLst>
        <pc:spChg chg="mod">
          <ac:chgData name="test test" userId="fd8e280667cacab4" providerId="LiveId" clId="{40E8BC31-E8EB-46F1-A4E5-93FBBA97CFB6}" dt="2021-02-12T11:08:58.386" v="4018" actId="20577"/>
          <ac:spMkLst>
            <pc:docMk/>
            <pc:sldMk cId="88723171" sldId="280"/>
            <ac:spMk id="2" creationId="{C1B47F59-8727-4D35-AB5B-C35ACDFC5662}"/>
          </ac:spMkLst>
        </pc:spChg>
        <pc:spChg chg="del">
          <ac:chgData name="test test" userId="fd8e280667cacab4" providerId="LiveId" clId="{40E8BC31-E8EB-46F1-A4E5-93FBBA97CFB6}" dt="2021-02-12T10:25:25.265" v="3455" actId="931"/>
          <ac:spMkLst>
            <pc:docMk/>
            <pc:sldMk cId="88723171" sldId="280"/>
            <ac:spMk id="3" creationId="{DB1287A4-A110-484A-B16B-C61D1C14B549}"/>
          </ac:spMkLst>
        </pc:spChg>
        <pc:grpChg chg="add del">
          <ac:chgData name="test test" userId="fd8e280667cacab4" providerId="LiveId" clId="{40E8BC31-E8EB-46F1-A4E5-93FBBA97CFB6}" dt="2021-02-12T10:26:54.976" v="3476" actId="26606"/>
          <ac:grpSpMkLst>
            <pc:docMk/>
            <pc:sldMk cId="88723171" sldId="280"/>
            <ac:grpSpMk id="14" creationId="{5E7C6FB2-8D54-49F6-AD99-A87D2F9F3888}"/>
          </ac:grpSpMkLst>
        </pc:grpChg>
        <pc:picChg chg="add mod">
          <ac:chgData name="test test" userId="fd8e280667cacab4" providerId="LiveId" clId="{40E8BC31-E8EB-46F1-A4E5-93FBBA97CFB6}" dt="2021-02-12T10:47:20.103" v="3634" actId="14100"/>
          <ac:picMkLst>
            <pc:docMk/>
            <pc:sldMk cId="88723171" sldId="280"/>
            <ac:picMk id="5" creationId="{4A5B87F0-16CA-4837-BD45-670FBDB88423}"/>
          </ac:picMkLst>
        </pc:picChg>
        <pc:picChg chg="add del mod">
          <ac:chgData name="test test" userId="fd8e280667cacab4" providerId="LiveId" clId="{40E8BC31-E8EB-46F1-A4E5-93FBBA97CFB6}" dt="2021-02-12T10:27:13.103" v="3482" actId="478"/>
          <ac:picMkLst>
            <pc:docMk/>
            <pc:sldMk cId="88723171" sldId="280"/>
            <ac:picMk id="7" creationId="{C825936C-8627-4974-82C6-72C71575234A}"/>
          </ac:picMkLst>
        </pc:picChg>
        <pc:picChg chg="add mod ord">
          <ac:chgData name="test test" userId="fd8e280667cacab4" providerId="LiveId" clId="{40E8BC31-E8EB-46F1-A4E5-93FBBA97CFB6}" dt="2021-02-12T11:09:08.631" v="4019" actId="14100"/>
          <ac:picMkLst>
            <pc:docMk/>
            <pc:sldMk cId="88723171" sldId="280"/>
            <ac:picMk id="9" creationId="{AE22E56A-C8B1-4E9B-8AA9-8F835DC60188}"/>
          </ac:picMkLst>
        </pc:picChg>
        <pc:picChg chg="add del mod">
          <ac:chgData name="test test" userId="fd8e280667cacab4" providerId="LiveId" clId="{40E8BC31-E8EB-46F1-A4E5-93FBBA97CFB6}" dt="2021-02-12T10:27:47.598" v="3488" actId="478"/>
          <ac:picMkLst>
            <pc:docMk/>
            <pc:sldMk cId="88723171" sldId="280"/>
            <ac:picMk id="11" creationId="{C8508DA2-0727-4181-8A54-C02469B003AD}"/>
          </ac:picMkLst>
        </pc:picChg>
        <pc:picChg chg="add mod">
          <ac:chgData name="test test" userId="fd8e280667cacab4" providerId="LiveId" clId="{40E8BC31-E8EB-46F1-A4E5-93FBBA97CFB6}" dt="2021-02-12T10:47:17.086" v="3633" actId="1076"/>
          <ac:picMkLst>
            <pc:docMk/>
            <pc:sldMk cId="88723171" sldId="280"/>
            <ac:picMk id="13" creationId="{0C2887C9-E1D2-4A6B-8848-CAB9716FF896}"/>
          </ac:picMkLst>
        </pc:picChg>
        <pc:cxnChg chg="add del">
          <ac:chgData name="test test" userId="fd8e280667cacab4" providerId="LiveId" clId="{40E8BC31-E8EB-46F1-A4E5-93FBBA97CFB6}" dt="2021-02-12T10:26:54.976" v="3476" actId="26606"/>
          <ac:cxnSpMkLst>
            <pc:docMk/>
            <pc:sldMk cId="88723171" sldId="280"/>
            <ac:cxnSpMk id="26" creationId="{5DCCDECC-5B71-40E1-B6AD-CDF74F75D887}"/>
          </ac:cxnSpMkLst>
        </pc:cxnChg>
        <pc:cxnChg chg="add del">
          <ac:chgData name="test test" userId="fd8e280667cacab4" providerId="LiveId" clId="{40E8BC31-E8EB-46F1-A4E5-93FBBA97CFB6}" dt="2021-02-12T10:26:54.976" v="3476" actId="26606"/>
          <ac:cxnSpMkLst>
            <pc:docMk/>
            <pc:sldMk cId="88723171" sldId="280"/>
            <ac:cxnSpMk id="28" creationId="{66141C3B-6F2D-477B-A89E-8C6586248348}"/>
          </ac:cxnSpMkLst>
        </pc:cxnChg>
      </pc:sldChg>
      <pc:sldChg chg="addSp delSp modSp new mod modClrScheme chgLayout">
        <pc:chgData name="test test" userId="fd8e280667cacab4" providerId="LiveId" clId="{40E8BC31-E8EB-46F1-A4E5-93FBBA97CFB6}" dt="2021-02-12T10:46:24.409" v="3626" actId="20577"/>
        <pc:sldMkLst>
          <pc:docMk/>
          <pc:sldMk cId="1847266859" sldId="281"/>
        </pc:sldMkLst>
        <pc:spChg chg="add mod">
          <ac:chgData name="test test" userId="fd8e280667cacab4" providerId="LiveId" clId="{40E8BC31-E8EB-46F1-A4E5-93FBBA97CFB6}" dt="2021-02-12T10:46:24.409" v="3626" actId="20577"/>
          <ac:spMkLst>
            <pc:docMk/>
            <pc:sldMk cId="1847266859" sldId="281"/>
            <ac:spMk id="2" creationId="{36C6F311-081D-4CA0-B1F8-8A34201A43A1}"/>
          </ac:spMkLst>
        </pc:spChg>
        <pc:spChg chg="add del mod">
          <ac:chgData name="test test" userId="fd8e280667cacab4" providerId="LiveId" clId="{40E8BC31-E8EB-46F1-A4E5-93FBBA97CFB6}" dt="2021-02-12T10:32:29.515" v="3578" actId="931"/>
          <ac:spMkLst>
            <pc:docMk/>
            <pc:sldMk cId="1847266859" sldId="281"/>
            <ac:spMk id="3" creationId="{C78EB0BF-0B97-4219-9379-FFB9269FFC01}"/>
          </ac:spMkLst>
        </pc:spChg>
        <pc:picChg chg="add mod">
          <ac:chgData name="test test" userId="fd8e280667cacab4" providerId="LiveId" clId="{40E8BC31-E8EB-46F1-A4E5-93FBBA97CFB6}" dt="2021-02-12T10:42:46.827" v="3600" actId="1440"/>
          <ac:picMkLst>
            <pc:docMk/>
            <pc:sldMk cId="1847266859" sldId="281"/>
            <ac:picMk id="5" creationId="{85A41950-0175-4F29-8881-CDF5C856122A}"/>
          </ac:picMkLst>
        </pc:picChg>
        <pc:picChg chg="add del mod">
          <ac:chgData name="test test" userId="fd8e280667cacab4" providerId="LiveId" clId="{40E8BC31-E8EB-46F1-A4E5-93FBBA97CFB6}" dt="2021-02-12T10:33:04.384" v="3582" actId="478"/>
          <ac:picMkLst>
            <pc:docMk/>
            <pc:sldMk cId="1847266859" sldId="281"/>
            <ac:picMk id="7" creationId="{F21B1660-C9D8-489E-B3B3-73A0A9345A38}"/>
          </ac:picMkLst>
        </pc:picChg>
        <pc:picChg chg="add mod">
          <ac:chgData name="test test" userId="fd8e280667cacab4" providerId="LiveId" clId="{40E8BC31-E8EB-46F1-A4E5-93FBBA97CFB6}" dt="2021-02-12T10:42:44.646" v="3599" actId="1440"/>
          <ac:picMkLst>
            <pc:docMk/>
            <pc:sldMk cId="1847266859" sldId="281"/>
            <ac:picMk id="9" creationId="{7F73C293-14B2-4200-A04A-4119DAEC5012}"/>
          </ac:picMkLst>
        </pc:picChg>
        <pc:picChg chg="add mod">
          <ac:chgData name="test test" userId="fd8e280667cacab4" providerId="LiveId" clId="{40E8BC31-E8EB-46F1-A4E5-93FBBA97CFB6}" dt="2021-02-12T10:43:57.671" v="3609" actId="1440"/>
          <ac:picMkLst>
            <pc:docMk/>
            <pc:sldMk cId="1847266859" sldId="281"/>
            <ac:picMk id="11" creationId="{E4030111-671A-4E1A-95EB-09DA3D0FB696}"/>
          </ac:picMkLst>
        </pc:picChg>
      </pc:sldChg>
      <pc:sldChg chg="addSp delSp modSp new mod setBg">
        <pc:chgData name="test test" userId="fd8e280667cacab4" providerId="LiveId" clId="{40E8BC31-E8EB-46F1-A4E5-93FBBA97CFB6}" dt="2021-02-12T10:55:31.211" v="3756" actId="14100"/>
        <pc:sldMkLst>
          <pc:docMk/>
          <pc:sldMk cId="140513464" sldId="282"/>
        </pc:sldMkLst>
        <pc:spChg chg="mod">
          <ac:chgData name="test test" userId="fd8e280667cacab4" providerId="LiveId" clId="{40E8BC31-E8EB-46F1-A4E5-93FBBA97CFB6}" dt="2021-02-12T10:55:31.211" v="3756" actId="14100"/>
          <ac:spMkLst>
            <pc:docMk/>
            <pc:sldMk cId="140513464" sldId="282"/>
            <ac:spMk id="2" creationId="{0C172DCB-D966-4EF2-9C7E-D26816E71CFF}"/>
          </ac:spMkLst>
        </pc:spChg>
        <pc:grpChg chg="add del">
          <ac:chgData name="test test" userId="fd8e280667cacab4" providerId="LiveId" clId="{40E8BC31-E8EB-46F1-A4E5-93FBBA97CFB6}" dt="2021-02-12T10:55:11.626" v="3745" actId="26606"/>
          <ac:grpSpMkLst>
            <pc:docMk/>
            <pc:sldMk cId="140513464" sldId="282"/>
            <ac:grpSpMk id="15" creationId="{ABA25A55-2C70-4BF4-84B3-DAB0B6A0F9DE}"/>
          </ac:grpSpMkLst>
        </pc:grpChg>
        <pc:picChg chg="add del mod">
          <ac:chgData name="test test" userId="fd8e280667cacab4" providerId="LiveId" clId="{40E8BC31-E8EB-46F1-A4E5-93FBBA97CFB6}" dt="2021-02-12T10:54:07.666" v="3725" actId="478"/>
          <ac:picMkLst>
            <pc:docMk/>
            <pc:sldMk cId="140513464" sldId="282"/>
            <ac:picMk id="4" creationId="{E4D7E6D6-FAA4-4360-8C2C-E15BAF7EB647}"/>
          </ac:picMkLst>
        </pc:picChg>
        <pc:picChg chg="add mod ord">
          <ac:chgData name="test test" userId="fd8e280667cacab4" providerId="LiveId" clId="{40E8BC31-E8EB-46F1-A4E5-93FBBA97CFB6}" dt="2021-02-12T10:55:11.626" v="3745" actId="26606"/>
          <ac:picMkLst>
            <pc:docMk/>
            <pc:sldMk cId="140513464" sldId="282"/>
            <ac:picMk id="6" creationId="{524AB357-6301-4004-8BBC-761A6BEF5EEF}"/>
          </ac:picMkLst>
        </pc:picChg>
        <pc:picChg chg="add mod">
          <ac:chgData name="test test" userId="fd8e280667cacab4" providerId="LiveId" clId="{40E8BC31-E8EB-46F1-A4E5-93FBBA97CFB6}" dt="2021-02-12T10:55:11.626" v="3745" actId="26606"/>
          <ac:picMkLst>
            <pc:docMk/>
            <pc:sldMk cId="140513464" sldId="282"/>
            <ac:picMk id="8" creationId="{FE2A1414-DAFD-46BB-A805-34CDA30F6548}"/>
          </ac:picMkLst>
        </pc:picChg>
        <pc:picChg chg="add mod">
          <ac:chgData name="test test" userId="fd8e280667cacab4" providerId="LiveId" clId="{40E8BC31-E8EB-46F1-A4E5-93FBBA97CFB6}" dt="2021-02-12T10:55:11.626" v="3745" actId="26606"/>
          <ac:picMkLst>
            <pc:docMk/>
            <pc:sldMk cId="140513464" sldId="282"/>
            <ac:picMk id="10" creationId="{10D3A17F-042B-4E1E-9A8E-04D92E44803D}"/>
          </ac:picMkLst>
        </pc:picChg>
      </pc:sldChg>
      <pc:sldChg chg="new del">
        <pc:chgData name="test test" userId="fd8e280667cacab4" providerId="LiveId" clId="{40E8BC31-E8EB-46F1-A4E5-93FBBA97CFB6}" dt="2021-02-12T11:03:52.209" v="3960" actId="2696"/>
        <pc:sldMkLst>
          <pc:docMk/>
          <pc:sldMk cId="582878231" sldId="283"/>
        </pc:sldMkLst>
      </pc:sldChg>
      <pc:sldMasterChg chg="modTransition modSldLayout">
        <pc:chgData name="test test" userId="fd8e280667cacab4" providerId="LiveId" clId="{40E8BC31-E8EB-46F1-A4E5-93FBBA97CFB6}" dt="2021-02-09T22:33:21.105" v="2850"/>
        <pc:sldMasterMkLst>
          <pc:docMk/>
          <pc:sldMasterMk cId="4251222866" sldId="2147483729"/>
        </pc:sldMasterMkLst>
        <pc:sldLayoutChg chg="modTransition">
          <pc:chgData name="test test" userId="fd8e280667cacab4" providerId="LiveId" clId="{40E8BC31-E8EB-46F1-A4E5-93FBBA97CFB6}" dt="2021-02-09T22:33:21.105" v="2850"/>
          <pc:sldLayoutMkLst>
            <pc:docMk/>
            <pc:sldMasterMk cId="4251222866" sldId="2147483729"/>
            <pc:sldLayoutMk cId="2343688352" sldId="2147483730"/>
          </pc:sldLayoutMkLst>
        </pc:sldLayoutChg>
        <pc:sldLayoutChg chg="modTransition">
          <pc:chgData name="test test" userId="fd8e280667cacab4" providerId="LiveId" clId="{40E8BC31-E8EB-46F1-A4E5-93FBBA97CFB6}" dt="2021-02-09T22:33:21.105" v="2850"/>
          <pc:sldLayoutMkLst>
            <pc:docMk/>
            <pc:sldMasterMk cId="4251222866" sldId="2147483729"/>
            <pc:sldLayoutMk cId="2549458636" sldId="2147483731"/>
          </pc:sldLayoutMkLst>
        </pc:sldLayoutChg>
        <pc:sldLayoutChg chg="modTransition">
          <pc:chgData name="test test" userId="fd8e280667cacab4" providerId="LiveId" clId="{40E8BC31-E8EB-46F1-A4E5-93FBBA97CFB6}" dt="2021-02-09T22:33:21.105" v="2850"/>
          <pc:sldLayoutMkLst>
            <pc:docMk/>
            <pc:sldMasterMk cId="4251222866" sldId="2147483729"/>
            <pc:sldLayoutMk cId="3435988563" sldId="2147483732"/>
          </pc:sldLayoutMkLst>
        </pc:sldLayoutChg>
        <pc:sldLayoutChg chg="modTransition">
          <pc:chgData name="test test" userId="fd8e280667cacab4" providerId="LiveId" clId="{40E8BC31-E8EB-46F1-A4E5-93FBBA97CFB6}" dt="2021-02-09T22:33:21.105" v="2850"/>
          <pc:sldLayoutMkLst>
            <pc:docMk/>
            <pc:sldMasterMk cId="4251222866" sldId="2147483729"/>
            <pc:sldLayoutMk cId="732453070" sldId="2147483733"/>
          </pc:sldLayoutMkLst>
        </pc:sldLayoutChg>
        <pc:sldLayoutChg chg="modTransition">
          <pc:chgData name="test test" userId="fd8e280667cacab4" providerId="LiveId" clId="{40E8BC31-E8EB-46F1-A4E5-93FBBA97CFB6}" dt="2021-02-09T22:33:21.105" v="2850"/>
          <pc:sldLayoutMkLst>
            <pc:docMk/>
            <pc:sldMasterMk cId="4251222866" sldId="2147483729"/>
            <pc:sldLayoutMk cId="753723436" sldId="2147483734"/>
          </pc:sldLayoutMkLst>
        </pc:sldLayoutChg>
        <pc:sldLayoutChg chg="modTransition">
          <pc:chgData name="test test" userId="fd8e280667cacab4" providerId="LiveId" clId="{40E8BC31-E8EB-46F1-A4E5-93FBBA97CFB6}" dt="2021-02-09T22:33:21.105" v="2850"/>
          <pc:sldLayoutMkLst>
            <pc:docMk/>
            <pc:sldMasterMk cId="4251222866" sldId="2147483729"/>
            <pc:sldLayoutMk cId="2484644803" sldId="2147483735"/>
          </pc:sldLayoutMkLst>
        </pc:sldLayoutChg>
        <pc:sldLayoutChg chg="modTransition">
          <pc:chgData name="test test" userId="fd8e280667cacab4" providerId="LiveId" clId="{40E8BC31-E8EB-46F1-A4E5-93FBBA97CFB6}" dt="2021-02-09T22:33:21.105" v="2850"/>
          <pc:sldLayoutMkLst>
            <pc:docMk/>
            <pc:sldMasterMk cId="4251222866" sldId="2147483729"/>
            <pc:sldLayoutMk cId="1188244423" sldId="2147483736"/>
          </pc:sldLayoutMkLst>
        </pc:sldLayoutChg>
        <pc:sldLayoutChg chg="modTransition">
          <pc:chgData name="test test" userId="fd8e280667cacab4" providerId="LiveId" clId="{40E8BC31-E8EB-46F1-A4E5-93FBBA97CFB6}" dt="2021-02-09T22:33:21.105" v="2850"/>
          <pc:sldLayoutMkLst>
            <pc:docMk/>
            <pc:sldMasterMk cId="4251222866" sldId="2147483729"/>
            <pc:sldLayoutMk cId="2461427611" sldId="2147483737"/>
          </pc:sldLayoutMkLst>
        </pc:sldLayoutChg>
        <pc:sldLayoutChg chg="modTransition">
          <pc:chgData name="test test" userId="fd8e280667cacab4" providerId="LiveId" clId="{40E8BC31-E8EB-46F1-A4E5-93FBBA97CFB6}" dt="2021-02-09T22:33:21.105" v="2850"/>
          <pc:sldLayoutMkLst>
            <pc:docMk/>
            <pc:sldMasterMk cId="4251222866" sldId="2147483729"/>
            <pc:sldLayoutMk cId="3331162814" sldId="2147483738"/>
          </pc:sldLayoutMkLst>
        </pc:sldLayoutChg>
        <pc:sldLayoutChg chg="modTransition">
          <pc:chgData name="test test" userId="fd8e280667cacab4" providerId="LiveId" clId="{40E8BC31-E8EB-46F1-A4E5-93FBBA97CFB6}" dt="2021-02-09T22:33:21.105" v="2850"/>
          <pc:sldLayoutMkLst>
            <pc:docMk/>
            <pc:sldMasterMk cId="4251222866" sldId="2147483729"/>
            <pc:sldLayoutMk cId="1484761798" sldId="2147483739"/>
          </pc:sldLayoutMkLst>
        </pc:sldLayoutChg>
        <pc:sldLayoutChg chg="modTransition">
          <pc:chgData name="test test" userId="fd8e280667cacab4" providerId="LiveId" clId="{40E8BC31-E8EB-46F1-A4E5-93FBBA97CFB6}" dt="2021-02-09T22:33:21.105" v="2850"/>
          <pc:sldLayoutMkLst>
            <pc:docMk/>
            <pc:sldMasterMk cId="4251222866" sldId="2147483729"/>
            <pc:sldLayoutMk cId="2655764251" sldId="2147483740"/>
          </pc:sldLayoutMkLst>
        </pc:sldLayoutChg>
        <pc:sldLayoutChg chg="modTransition">
          <pc:chgData name="test test" userId="fd8e280667cacab4" providerId="LiveId" clId="{40E8BC31-E8EB-46F1-A4E5-93FBBA97CFB6}" dt="2021-02-09T22:33:21.105" v="2850"/>
          <pc:sldLayoutMkLst>
            <pc:docMk/>
            <pc:sldMasterMk cId="4251222866" sldId="2147483729"/>
            <pc:sldLayoutMk cId="1669764033" sldId="2147483741"/>
          </pc:sldLayoutMkLst>
        </pc:sldLayoutChg>
        <pc:sldLayoutChg chg="modTransition">
          <pc:chgData name="test test" userId="fd8e280667cacab4" providerId="LiveId" clId="{40E8BC31-E8EB-46F1-A4E5-93FBBA97CFB6}" dt="2021-02-09T22:33:21.105" v="2850"/>
          <pc:sldLayoutMkLst>
            <pc:docMk/>
            <pc:sldMasterMk cId="4251222866" sldId="2147483729"/>
            <pc:sldLayoutMk cId="466234070" sldId="2147483742"/>
          </pc:sldLayoutMkLst>
        </pc:sldLayoutChg>
        <pc:sldLayoutChg chg="modTransition">
          <pc:chgData name="test test" userId="fd8e280667cacab4" providerId="LiveId" clId="{40E8BC31-E8EB-46F1-A4E5-93FBBA97CFB6}" dt="2021-02-09T22:33:21.105" v="2850"/>
          <pc:sldLayoutMkLst>
            <pc:docMk/>
            <pc:sldMasterMk cId="4251222866" sldId="2147483729"/>
            <pc:sldLayoutMk cId="503539413" sldId="2147483743"/>
          </pc:sldLayoutMkLst>
        </pc:sldLayoutChg>
        <pc:sldLayoutChg chg="modTransition">
          <pc:chgData name="test test" userId="fd8e280667cacab4" providerId="LiveId" clId="{40E8BC31-E8EB-46F1-A4E5-93FBBA97CFB6}" dt="2021-02-09T22:33:21.105" v="2850"/>
          <pc:sldLayoutMkLst>
            <pc:docMk/>
            <pc:sldMasterMk cId="4251222866" sldId="2147483729"/>
            <pc:sldLayoutMk cId="2425734847" sldId="2147483744"/>
          </pc:sldLayoutMkLst>
        </pc:sldLayoutChg>
        <pc:sldLayoutChg chg="modTransition">
          <pc:chgData name="test test" userId="fd8e280667cacab4" providerId="LiveId" clId="{40E8BC31-E8EB-46F1-A4E5-93FBBA97CFB6}" dt="2021-02-09T22:33:21.105" v="2850"/>
          <pc:sldLayoutMkLst>
            <pc:docMk/>
            <pc:sldMasterMk cId="4251222866" sldId="2147483729"/>
            <pc:sldLayoutMk cId="3842030257" sldId="2147483745"/>
          </pc:sldLayoutMkLst>
        </pc:sldLayoutChg>
      </pc:sldMaster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09T22:31:40.204" idx="1">
    <p:pos x="3479" y="500"/>
    <p:text>recytatorski</p:text>
    <p:extLst>
      <p:ext uri="{C676402C-5697-4E1C-873F-D02D1690AC5C}">
        <p15:threadingInfo xmlns:p15="http://schemas.microsoft.com/office/powerpoint/2012/main" xmlns="" timeZoneBias="-60"/>
      </p:ext>
    </p:extLst>
  </p:cm>
  <p:cm authorId="1" dt="2021-02-09T22:32:08.151" idx="2">
    <p:pos x="4274" y="2899"/>
    <p:text>historyczny</p:text>
    <p:extLst>
      <p:ext uri="{C676402C-5697-4E1C-873F-D02D1690AC5C}">
        <p15:threadingInfo xmlns:p15="http://schemas.microsoft.com/office/powerpoint/2012/main" xmlns="" timeZoneBias="-60"/>
      </p:ext>
    </p:extLst>
  </p:cm>
  <p:cm authorId="1" dt="2021-02-09T22:32:21.200" idx="3">
    <p:pos x="4350" y="2227"/>
    <p:text>edukacyjny</p:text>
    <p:extLst>
      <p:ext uri="{C676402C-5697-4E1C-873F-D02D1690AC5C}">
        <p15:threadingInfo xmlns:p15="http://schemas.microsoft.com/office/powerpoint/2012/main" xmlns="" timeZoneBias="-60"/>
      </p:ext>
    </p:extLst>
  </p:cm>
  <p:cm authorId="1" dt="2021-02-09T22:32:36.391" idx="4">
    <p:pos x="342" y="566"/>
    <p:text>artystyczny</p:text>
    <p:extLst>
      <p:ext uri="{C676402C-5697-4E1C-873F-D02D1690AC5C}">
        <p15:threadingInfo xmlns:p15="http://schemas.microsoft.com/office/powerpoint/2012/main" xmlns="" timeZoneBias="-60"/>
      </p:ext>
    </p:extLst>
  </p:cm>
  <p:cm authorId="1" dt="2021-02-09T22:32:47.408" idx="5">
    <p:pos x="4717" y="323"/>
    <p:text>matemtyczny</p:text>
    <p:extLst>
      <p:ext uri="{C676402C-5697-4E1C-873F-D02D1690AC5C}">
        <p15:threadingInfo xmlns:p15="http://schemas.microsoft.com/office/powerpoint/2012/main" xmlns="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E56937-CE50-495C-B3C4-2CD919781AFA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C6C7CF-47D4-48CE-BBEA-9CB58D3A1BE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1288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6C7CF-47D4-48CE-BBEA-9CB58D3A1BE2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27321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67CC1-6F46-4B3B-A2BB-C3249FE85911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817E-6CB1-43F7-8274-D6A4BEEA15C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343688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67CC1-6F46-4B3B-A2BB-C3249FE85911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817E-6CB1-43F7-8274-D6A4BEEA15C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84761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67CC1-6F46-4B3B-A2BB-C3249FE85911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817E-6CB1-43F7-8274-D6A4BEEA15C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655764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67CC1-6F46-4B3B-A2BB-C3249FE85911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817E-6CB1-43F7-8274-D6A4BEEA15C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69764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67CC1-6F46-4B3B-A2BB-C3249FE85911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817E-6CB1-43F7-8274-D6A4BEEA15C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66234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67CC1-6F46-4B3B-A2BB-C3249FE85911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817E-6CB1-43F7-8274-D6A4BEEA15C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03539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67CC1-6F46-4B3B-A2BB-C3249FE85911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817E-6CB1-43F7-8274-D6A4BEEA15C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25734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67CC1-6F46-4B3B-A2BB-C3249FE85911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817E-6CB1-43F7-8274-D6A4BEEA15C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42030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67CC1-6F46-4B3B-A2BB-C3249FE85911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817E-6CB1-43F7-8274-D6A4BEEA15C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49458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67CC1-6F46-4B3B-A2BB-C3249FE85911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817E-6CB1-43F7-8274-D6A4BEEA15C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35988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67CC1-6F46-4B3B-A2BB-C3249FE85911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817E-6CB1-43F7-8274-D6A4BEEA15C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732453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67CC1-6F46-4B3B-A2BB-C3249FE85911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817E-6CB1-43F7-8274-D6A4BEEA15C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753723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67CC1-6F46-4B3B-A2BB-C3249FE85911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817E-6CB1-43F7-8274-D6A4BEEA15C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8464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67CC1-6F46-4B3B-A2BB-C3249FE85911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817E-6CB1-43F7-8274-D6A4BEEA15C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88244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67CC1-6F46-4B3B-A2BB-C3249FE85911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817E-6CB1-43F7-8274-D6A4BEEA15C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61427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817E-6CB1-43F7-8274-D6A4BEEA15C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67CC1-6F46-4B3B-A2BB-C3249FE85911}" type="datetimeFigureOut">
              <a:rPr lang="pl-PL" smtClean="0"/>
              <a:pPr/>
              <a:t>15.02.2021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31162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67CC1-6F46-4B3B-A2BB-C3249FE85911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5D8817E-6CB1-43F7-8274-D6A4BEEA15C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5122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comments" Target="../comments/commen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zs2kamieniec.szkolnybip.pl/p,11,rekrutacja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7508FAC-B1C2-4B47-A88B-D088A9856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4824" y="615011"/>
            <a:ext cx="8074702" cy="105722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pl-PL" altLang="pl-PL" sz="6000" b="1" dirty="0">
                <a:solidFill>
                  <a:schemeClr val="bg1"/>
                </a:solidFill>
              </a:rPr>
              <a:t>Ząbkowickiego</a:t>
            </a:r>
            <a:br>
              <a:rPr lang="pl-PL" altLang="pl-PL" sz="6000" b="1" dirty="0">
                <a:solidFill>
                  <a:schemeClr val="bg1"/>
                </a:solidFill>
              </a:rPr>
            </a:b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31DBC789-F41B-46EB-8681-E6627CE84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5680" y="437671"/>
            <a:ext cx="9144000" cy="1655762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Szkoła Podstawowa nr 2 im. Papieża </a:t>
            </a:r>
          </a:p>
          <a:p>
            <a:pPr algn="ctr"/>
            <a:r>
              <a:rPr lang="pl-PL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Jana Pawła II w Kamieńcu Ząbkowickim </a:t>
            </a:r>
          </a:p>
          <a:p>
            <a:pPr algn="ctr"/>
            <a:r>
              <a:rPr lang="pl-PL" dirty="0"/>
              <a:t> </a:t>
            </a:r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xmlns="" id="{AFF1EFEE-6C1D-454F-83B0-E7CB1425A8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100" y="442327"/>
            <a:ext cx="2383800" cy="2459814"/>
          </a:xfrm>
          <a:prstGeom prst="rect">
            <a:avLst/>
          </a:prstGeom>
        </p:spPr>
      </p:pic>
      <p:pic>
        <p:nvPicPr>
          <p:cNvPr id="9" name="Obraz 8" descr="szkola_tytul,,,,,.jpg">
            <a:extLst>
              <a:ext uri="{FF2B5EF4-FFF2-40B4-BE49-F238E27FC236}">
                <a16:creationId xmlns:a16="http://schemas.microsoft.com/office/drawing/2014/main" xmlns="" id="{57999BB7-2682-42EC-AFFF-70150C9B5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6400" y="1972014"/>
            <a:ext cx="7890468" cy="444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2188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8C81133-5664-4333-BC51-A38962F33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261" y="108683"/>
            <a:ext cx="4678433" cy="1478508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Współpraca z Akademią Piłkarską GOAL prowadzona przez nauczyciela Naszej Szkoły </a:t>
            </a:r>
          </a:p>
        </p:txBody>
      </p:sp>
      <p:pic>
        <p:nvPicPr>
          <p:cNvPr id="5" name="Symbol zastępczy zawartości 4" descr="Obraz zawierający wewnątrz&#10;&#10;Opis wygenerowany automatycznie">
            <a:extLst>
              <a:ext uri="{FF2B5EF4-FFF2-40B4-BE49-F238E27FC236}">
                <a16:creationId xmlns:a16="http://schemas.microsoft.com/office/drawing/2014/main" xmlns="" id="{D3FEB5D1-756D-4057-8524-24E8F3F07B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0336" y="2310214"/>
            <a:ext cx="6441664" cy="4288478"/>
          </a:xfrm>
        </p:spPr>
      </p:pic>
      <p:pic>
        <p:nvPicPr>
          <p:cNvPr id="7" name="Obraz 6" descr="Obraz zawierający osoba, sport, zawody lekkoatletyczne&#10;&#10;Opis wygenerowany automatycznie">
            <a:extLst>
              <a:ext uri="{FF2B5EF4-FFF2-40B4-BE49-F238E27FC236}">
                <a16:creationId xmlns:a16="http://schemas.microsoft.com/office/drawing/2014/main" xmlns="" id="{5EAFA820-54B2-4B35-B1EE-858766257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07471"/>
            <a:ext cx="6427920" cy="3691221"/>
          </a:xfrm>
          <a:prstGeom prst="rect">
            <a:avLst/>
          </a:prstGeom>
        </p:spPr>
      </p:pic>
      <p:pic>
        <p:nvPicPr>
          <p:cNvPr id="9" name="Obraz 8" descr="Obraz zawierający osoba, podłoże, wewnątrz, sport&#10;&#10;Opis wygenerowany automatycznie">
            <a:extLst>
              <a:ext uri="{FF2B5EF4-FFF2-40B4-BE49-F238E27FC236}">
                <a16:creationId xmlns:a16="http://schemas.microsoft.com/office/drawing/2014/main" xmlns="" id="{14A3B9A9-52B3-4377-931A-8BA91FAD01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4080" y="108683"/>
            <a:ext cx="6427920" cy="355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4572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ABA25A55-2C70-4BF4-84B3-DAB0B6A0F9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xmlns="" id="{34DDEB77-23C4-4B9F-A228-97B5599B37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40" name="Straight Connector 30">
              <a:extLst>
                <a:ext uri="{FF2B5EF4-FFF2-40B4-BE49-F238E27FC236}">
                  <a16:creationId xmlns:a16="http://schemas.microsoft.com/office/drawing/2014/main" xmlns="" id="{D58851FF-DCF2-43C7-8970-B7045ED753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406852C5-306E-46FB-844A-7632E6D390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xmlns="" id="{F40C9C1B-A82E-4755-816B-C827A271FF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xmlns="" id="{8E7D1B95-1664-47D2-9F1E-5AE3B8F8EB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xmlns="" id="{C63FECDE-6D49-477E-896A-AEFD1909D5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xmlns="" id="{42502F9E-0DC0-454C-8CBC-937053820F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xmlns="" id="{E4139BD5-2F4F-48E5-930B-BF6BCAF6E1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xmlns="" id="{B12DD939-5D79-4EC3-A014-5385FA5497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xmlns="" id="{1E730207-4624-4450-B869-9F04E05BFC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33A2F40-F288-4605-9BA8-EB13D6C7F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9011" y="5407388"/>
            <a:ext cx="8288035" cy="109505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Wysokie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wyniki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nauce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oraz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konkursach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Nasza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uczennica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została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Laureatką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konkursu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zDolny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Ślązak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organizowany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ramach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Dolnośląskiego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Systemu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Wspierania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Uzdolnień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7B5D3444-EF6C-4D43-BA25-F39F37D2C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3062" y="934221"/>
            <a:ext cx="2214588" cy="3317736"/>
          </a:xfrm>
          <a:prstGeom prst="rect">
            <a:avLst/>
          </a:prstGeom>
        </p:spPr>
      </p:pic>
      <p:pic>
        <p:nvPicPr>
          <p:cNvPr id="4" name="Obraz 3" descr="Obraz zawierający osoba, wewnątrz&#10;&#10;Opis wygenerowany automatycznie">
            <a:extLst>
              <a:ext uri="{FF2B5EF4-FFF2-40B4-BE49-F238E27FC236}">
                <a16:creationId xmlns:a16="http://schemas.microsoft.com/office/drawing/2014/main" xmlns="" id="{60563A19-591E-4A6A-9909-BEE060CF52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4450" y="1124779"/>
            <a:ext cx="3692699" cy="276952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E332726E-3804-423A-B713-6F8F98F95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64823" y="1468179"/>
            <a:ext cx="3623311" cy="195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2136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81">
            <a:extLst>
              <a:ext uri="{FF2B5EF4-FFF2-40B4-BE49-F238E27FC236}">
                <a16:creationId xmlns:a16="http://schemas.microsoft.com/office/drawing/2014/main" xmlns="" id="{3DFBBA17-68C1-41F9-89F3-78F3F2DB97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xmlns="" id="{3054DDBF-C387-4540-A45A-F9BEB040C2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xmlns="" id="{7BD859CE-CE14-4780-AE18-EAE4B3284B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xmlns="" id="{F0B8A132-768E-483C-A30F-37EB64E041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23">
              <a:extLst>
                <a:ext uri="{FF2B5EF4-FFF2-40B4-BE49-F238E27FC236}">
                  <a16:creationId xmlns:a16="http://schemas.microsoft.com/office/drawing/2014/main" xmlns="" id="{F81F31DC-17B7-43F3-B8DB-CA79E1A1EF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Rectangle 25">
              <a:extLst>
                <a:ext uri="{FF2B5EF4-FFF2-40B4-BE49-F238E27FC236}">
                  <a16:creationId xmlns:a16="http://schemas.microsoft.com/office/drawing/2014/main" xmlns="" id="{66612D03-B350-4569-BA9B-D1E1F914A5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Isosceles Triangle 87">
              <a:extLst>
                <a:ext uri="{FF2B5EF4-FFF2-40B4-BE49-F238E27FC236}">
                  <a16:creationId xmlns:a16="http://schemas.microsoft.com/office/drawing/2014/main" xmlns="" id="{C382562E-51EA-49FC-9CA9-9E3E9FCFAE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9" name="Rectangle 27">
              <a:extLst>
                <a:ext uri="{FF2B5EF4-FFF2-40B4-BE49-F238E27FC236}">
                  <a16:creationId xmlns:a16="http://schemas.microsoft.com/office/drawing/2014/main" xmlns="" id="{F202B3CB-9607-4519-9EB5-286A461D8D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0" name="Rectangle 28">
              <a:extLst>
                <a:ext uri="{FF2B5EF4-FFF2-40B4-BE49-F238E27FC236}">
                  <a16:creationId xmlns:a16="http://schemas.microsoft.com/office/drawing/2014/main" xmlns="" id="{8635CEA0-18EC-41D7-BFAE-B45A7669CD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1" name="Rectangle 29">
              <a:extLst>
                <a:ext uri="{FF2B5EF4-FFF2-40B4-BE49-F238E27FC236}">
                  <a16:creationId xmlns:a16="http://schemas.microsoft.com/office/drawing/2014/main" xmlns="" id="{FC79C36B-0CF0-4AA7-A3BF-42D6B93173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2" name="Isosceles Triangle 91">
              <a:extLst>
                <a:ext uri="{FF2B5EF4-FFF2-40B4-BE49-F238E27FC236}">
                  <a16:creationId xmlns:a16="http://schemas.microsoft.com/office/drawing/2014/main" xmlns="" id="{1D6C24F4-F8D2-44C2-8CFA-D14C5561D7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17" name="Rectangle 93">
            <a:extLst>
              <a:ext uri="{FF2B5EF4-FFF2-40B4-BE49-F238E27FC236}">
                <a16:creationId xmlns:a16="http://schemas.microsoft.com/office/drawing/2014/main" xmlns="" id="{7815DC60-3142-4171-B7AD-13B6FD265C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4" name="Obraz 3" descr="Obraz zawierający wewnątrz, podłoże, stół w jadalni, jadalnia&#10;&#10;Opis wygenerowany automatycznie">
            <a:extLst>
              <a:ext uri="{FF2B5EF4-FFF2-40B4-BE49-F238E27FC236}">
                <a16:creationId xmlns:a16="http://schemas.microsoft.com/office/drawing/2014/main" xmlns="" id="{E86ADD5D-32CC-4318-9328-6F5611D1A8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42" r="26657"/>
          <a:stretch/>
        </p:blipFill>
        <p:spPr>
          <a:xfrm>
            <a:off x="20" y="-1"/>
            <a:ext cx="5897982" cy="6858000"/>
          </a:xfrm>
          <a:custGeom>
            <a:avLst/>
            <a:gdLst/>
            <a:ahLst/>
            <a:cxnLst/>
            <a:rect l="l" t="t" r="r" b="b"/>
            <a:pathLst>
              <a:path w="5898002" h="6858000">
                <a:moveTo>
                  <a:pt x="0" y="0"/>
                </a:moveTo>
                <a:lnTo>
                  <a:pt x="5898002" y="0"/>
                </a:lnTo>
                <a:lnTo>
                  <a:pt x="48736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Obraz 5" descr="Obraz zawierający osoba&#10;&#10;Opis wygenerowany automatycznie">
            <a:extLst>
              <a:ext uri="{FF2B5EF4-FFF2-40B4-BE49-F238E27FC236}">
                <a16:creationId xmlns:a16="http://schemas.microsoft.com/office/drawing/2014/main" xmlns="" id="{8F013E6E-9612-4198-8687-2AE4330474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75" r="10457"/>
          <a:stretch/>
        </p:blipFill>
        <p:spPr>
          <a:xfrm>
            <a:off x="4869095" y="-1"/>
            <a:ext cx="7312272" cy="6858000"/>
          </a:xfrm>
          <a:custGeom>
            <a:avLst/>
            <a:gdLst/>
            <a:ahLst/>
            <a:cxnLst/>
            <a:rect l="l" t="t" r="r" b="b"/>
            <a:pathLst>
              <a:path w="7312272" h="6858000">
                <a:moveTo>
                  <a:pt x="1024379" y="0"/>
                </a:moveTo>
                <a:lnTo>
                  <a:pt x="7312272" y="0"/>
                </a:lnTo>
                <a:lnTo>
                  <a:pt x="731227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8" name="Freeform 52">
            <a:extLst>
              <a:ext uri="{FF2B5EF4-FFF2-40B4-BE49-F238E27FC236}">
                <a16:creationId xmlns:a16="http://schemas.microsoft.com/office/drawing/2014/main" xmlns="" id="{3A459D44-E95C-4AB2-9D79-7C182560C4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20649" y="3576482"/>
            <a:ext cx="8522979" cy="3281517"/>
          </a:xfrm>
          <a:custGeom>
            <a:avLst/>
            <a:gdLst>
              <a:gd name="connsiteX0" fmla="*/ 8516100 w 8522979"/>
              <a:gd name="connsiteY0" fmla="*/ 0 h 3281517"/>
              <a:gd name="connsiteX1" fmla="*/ 8522979 w 8522979"/>
              <a:gd name="connsiteY1" fmla="*/ 3281517 h 3281517"/>
              <a:gd name="connsiteX2" fmla="*/ 650153 w 8522979"/>
              <a:gd name="connsiteY2" fmla="*/ 3281517 h 3281517"/>
              <a:gd name="connsiteX3" fmla="*/ 0 w 8522979"/>
              <a:gd name="connsiteY3" fmla="*/ 3003752 h 3281517"/>
              <a:gd name="connsiteX4" fmla="*/ 879142 w 8522979"/>
              <a:gd name="connsiteY4" fmla="*/ 690551 h 328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2979" h="3281517">
                <a:moveTo>
                  <a:pt x="8516100" y="0"/>
                </a:moveTo>
                <a:lnTo>
                  <a:pt x="8522979" y="3281517"/>
                </a:lnTo>
                <a:lnTo>
                  <a:pt x="650153" y="3281517"/>
                </a:lnTo>
                <a:lnTo>
                  <a:pt x="0" y="3003752"/>
                </a:lnTo>
                <a:lnTo>
                  <a:pt x="879142" y="690551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790DAB8-8B55-4D00-81F8-41602FF51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401" y="4267830"/>
            <a:ext cx="6846597" cy="15597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2800" dirty="0" err="1"/>
              <a:t>Jesteśmy</a:t>
            </a:r>
            <a:r>
              <a:rPr lang="en-US" sz="2800" dirty="0"/>
              <a:t> </a:t>
            </a:r>
            <a:r>
              <a:rPr lang="en-US" sz="2800" dirty="0" err="1"/>
              <a:t>organizatorami</a:t>
            </a:r>
            <a:r>
              <a:rPr lang="en-US" sz="2800" dirty="0"/>
              <a:t> </a:t>
            </a:r>
            <a:r>
              <a:rPr lang="en-US" sz="2800" dirty="0" err="1"/>
              <a:t>Regionalnego</a:t>
            </a:r>
            <a:r>
              <a:rPr lang="en-US" sz="2800" dirty="0"/>
              <a:t> </a:t>
            </a:r>
            <a:r>
              <a:rPr lang="en-US" sz="2800" dirty="0" err="1"/>
              <a:t>Konkursu</a:t>
            </a:r>
            <a:r>
              <a:rPr lang="en-US" sz="2800" dirty="0"/>
              <a:t> </a:t>
            </a:r>
            <a:r>
              <a:rPr lang="en-US" sz="2800" dirty="0" err="1"/>
              <a:t>Wiedzy</a:t>
            </a:r>
            <a:r>
              <a:rPr lang="en-US" sz="2800" dirty="0"/>
              <a:t> o Janie </a:t>
            </a:r>
            <a:r>
              <a:rPr lang="en-US" sz="2800" dirty="0" err="1"/>
              <a:t>Pawle</a:t>
            </a:r>
            <a:r>
              <a:rPr lang="en-US" sz="2800" dirty="0"/>
              <a:t> II</a:t>
            </a:r>
          </a:p>
        </p:txBody>
      </p:sp>
    </p:spTree>
    <p:extLst>
      <p:ext uri="{BB962C8B-B14F-4D97-AF65-F5344CB8AC3E}">
        <p14:creationId xmlns:p14="http://schemas.microsoft.com/office/powerpoint/2010/main" xmlns="" val="20414124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C172DCB-D966-4EF2-9C7E-D26816E7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125" y="97557"/>
            <a:ext cx="10931750" cy="844446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accent2">
                    <a:lumMod val="50000"/>
                  </a:schemeClr>
                </a:solidFill>
              </a:rPr>
              <a:t>Organizujemy Dzień Patrona Szkoły Papieża Jana Pawła II</a:t>
            </a:r>
          </a:p>
        </p:txBody>
      </p:sp>
      <p:pic>
        <p:nvPicPr>
          <p:cNvPr id="6" name="Obraz 5" descr="Obraz zawierający zewnętrzne, osoba, niebo, osoby&#10;&#10;Opis wygenerowany automatycznie">
            <a:extLst>
              <a:ext uri="{FF2B5EF4-FFF2-40B4-BE49-F238E27FC236}">
                <a16:creationId xmlns:a16="http://schemas.microsoft.com/office/drawing/2014/main" xmlns="" id="{524AB357-6301-4004-8BBC-761A6BEF5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942002"/>
            <a:ext cx="7337143" cy="5818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Obraz zawierający osoba, zewnętrzne&#10;&#10;Opis wygenerowany automatycznie">
            <a:extLst>
              <a:ext uri="{FF2B5EF4-FFF2-40B4-BE49-F238E27FC236}">
                <a16:creationId xmlns:a16="http://schemas.microsoft.com/office/drawing/2014/main" xmlns="" id="{FE2A1414-DAFD-46BB-A805-34CDA30F6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1558" y="527154"/>
            <a:ext cx="4930554" cy="3351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Obraz zawierający tekst, wewnątrz, osoba, ściana&#10;&#10;Opis wygenerowany automatycznie">
            <a:extLst>
              <a:ext uri="{FF2B5EF4-FFF2-40B4-BE49-F238E27FC236}">
                <a16:creationId xmlns:a16="http://schemas.microsoft.com/office/drawing/2014/main" xmlns="" id="{10D3A17F-042B-4E1E-9A8E-04D92E4480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1558" y="3160084"/>
            <a:ext cx="4930554" cy="369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0513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12">
            <a:extLst>
              <a:ext uri="{FF2B5EF4-FFF2-40B4-BE49-F238E27FC236}">
                <a16:creationId xmlns:a16="http://schemas.microsoft.com/office/drawing/2014/main" xmlns="" id="{ABA25A55-2C70-4BF4-84B3-DAB0B6A0F9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xmlns="" id="{34DDEB77-23C4-4B9F-A228-97B5599B37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D58851FF-DCF2-43C7-8970-B7045ED753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406852C5-306E-46FB-844A-7632E6D390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xmlns="" id="{F40C9C1B-A82E-4755-816B-C827A271FF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xmlns="" id="{8E7D1B95-1664-47D2-9F1E-5AE3B8F8EB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C63FECDE-6D49-477E-896A-AEFD1909D5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xmlns="" id="{42502F9E-0DC0-454C-8CBC-937053820F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xmlns="" id="{E4139BD5-2F4F-48E5-930B-BF6BCAF6E1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xmlns="" id="{B12DD939-5D79-4EC3-A014-5385FA5497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xmlns="" id="{1E730207-4624-4450-B869-9F04E05BFC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2E2B205-B18F-4458-993F-8E6182638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770" y="684195"/>
            <a:ext cx="2968188" cy="236380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000" dirty="0" err="1">
                <a:solidFill>
                  <a:schemeClr val="accent2">
                    <a:lumMod val="75000"/>
                  </a:schemeClr>
                </a:solidFill>
              </a:rPr>
              <a:t>Uczestniczymy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 w </a:t>
            </a:r>
            <a:r>
              <a:rPr lang="en-US" sz="3000" dirty="0" err="1">
                <a:solidFill>
                  <a:schemeClr val="accent2">
                    <a:lumMod val="75000"/>
                  </a:schemeClr>
                </a:solidFill>
              </a:rPr>
              <a:t>wielu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2">
                    <a:lumMod val="75000"/>
                  </a:schemeClr>
                </a:solidFill>
              </a:rPr>
              <a:t>konkursach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4" name="Obraz 3" descr="Obraz zawierający podłoże, osoba, pozujący, stojące&#10;&#10;Opis wygenerowany automatycznie">
            <a:extLst>
              <a:ext uri="{FF2B5EF4-FFF2-40B4-BE49-F238E27FC236}">
                <a16:creationId xmlns:a16="http://schemas.microsoft.com/office/drawing/2014/main" xmlns="" id="{5273ECBD-CE9F-49BD-AE12-67DB1A2A2D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9670" y="835016"/>
            <a:ext cx="3981906" cy="2986430"/>
          </a:xfrm>
          <a:prstGeom prst="rect">
            <a:avLst/>
          </a:prstGeom>
        </p:spPr>
      </p:pic>
      <p:pic>
        <p:nvPicPr>
          <p:cNvPr id="8" name="Obraz 7" descr="Obraz zawierający tekst, osoba, pozujący, grupa&#10;&#10;Opis wygenerowany automatycznie">
            <a:extLst>
              <a:ext uri="{FF2B5EF4-FFF2-40B4-BE49-F238E27FC236}">
                <a16:creationId xmlns:a16="http://schemas.microsoft.com/office/drawing/2014/main" xmlns="" id="{47EC32AB-000C-414C-B1D5-DEA2C7F4D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8629" y="4113886"/>
            <a:ext cx="2485900" cy="1864425"/>
          </a:xfrm>
          <a:prstGeom prst="rect">
            <a:avLst/>
          </a:prstGeom>
        </p:spPr>
      </p:pic>
      <p:pic>
        <p:nvPicPr>
          <p:cNvPr id="6" name="Obraz 5" descr="Obraz zawierający wewnątrz, podłoże, osoba, sypialnia&#10;&#10;Opis wygenerowany automatycznie">
            <a:extLst>
              <a:ext uri="{FF2B5EF4-FFF2-40B4-BE49-F238E27FC236}">
                <a16:creationId xmlns:a16="http://schemas.microsoft.com/office/drawing/2014/main" xmlns="" id="{81A44458-335A-4E9E-BCDF-6011D95EB3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4923" y="4110403"/>
            <a:ext cx="2495188" cy="1871391"/>
          </a:xfrm>
          <a:prstGeom prst="rect">
            <a:avLst/>
          </a:prstGeom>
        </p:spPr>
      </p:pic>
      <p:pic>
        <p:nvPicPr>
          <p:cNvPr id="10" name="Obraz 9" descr="Obraz zawierający ściana, wewnątrz, osoba&#10;&#10;Opis wygenerowany automatycznie">
            <a:extLst>
              <a:ext uri="{FF2B5EF4-FFF2-40B4-BE49-F238E27FC236}">
                <a16:creationId xmlns:a16="http://schemas.microsoft.com/office/drawing/2014/main" xmlns="" id="{6F559DD0-178C-43BC-86E3-6A76CBDEFD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5837" y="1166848"/>
            <a:ext cx="2828885" cy="502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0157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37CF4A7-5C07-4F6E-B063-C1E7CCEA2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Posiadamy gabinety terapeutyczne oraz </a:t>
            </a:r>
            <a: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  <a:t>wykwalifikowaną 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kadrę pedagogiczną</a:t>
            </a:r>
          </a:p>
        </p:txBody>
      </p:sp>
      <p:pic>
        <p:nvPicPr>
          <p:cNvPr id="4" name="Obraz 3" descr="Obraz zawierający wewnątrz, ściana, podłoże, osoba&#10;&#10;Opis wygenerowany automatycznie">
            <a:extLst>
              <a:ext uri="{FF2B5EF4-FFF2-40B4-BE49-F238E27FC236}">
                <a16:creationId xmlns:a16="http://schemas.microsoft.com/office/drawing/2014/main" xmlns="" id="{0433154F-7877-46F5-BFAD-9B1A3B3D72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3611" y="1601492"/>
            <a:ext cx="5354472" cy="4015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Obraz zawierający osoba, wewnątrz, grupa&#10;&#10;Opis wygenerowany automatycznie">
            <a:extLst>
              <a:ext uri="{FF2B5EF4-FFF2-40B4-BE49-F238E27FC236}">
                <a16:creationId xmlns:a16="http://schemas.microsoft.com/office/drawing/2014/main" xmlns="" id="{EC4215DB-A217-476B-A402-62B3DA5283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730" y="1872397"/>
            <a:ext cx="6277971" cy="4708478"/>
          </a:xfrm>
          <a:prstGeom prst="rect">
            <a:avLst/>
          </a:prstGeom>
        </p:spPr>
      </p:pic>
      <p:pic>
        <p:nvPicPr>
          <p:cNvPr id="10" name="Obraz 9" descr="Obraz zawierający wewnątrz, osoba, sala konferencyjna, pomieszczenie&#10;&#10;Opis wygenerowany automatycznie">
            <a:extLst>
              <a:ext uri="{FF2B5EF4-FFF2-40B4-BE49-F238E27FC236}">
                <a16:creationId xmlns:a16="http://schemas.microsoft.com/office/drawing/2014/main" xmlns="" id="{B1311F64-5372-44B9-B566-25F086856D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9522" y="4921535"/>
            <a:ext cx="3542651" cy="19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0813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7D12403-6959-4F33-AB90-633E59C75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534" y="397239"/>
            <a:ext cx="8596668" cy="1320800"/>
          </a:xfrm>
        </p:spPr>
        <p:txBody>
          <a:bodyPr/>
          <a:lstStyle/>
          <a:p>
            <a:pPr algn="ctr"/>
            <a:r>
              <a:rPr lang="pl-PL" dirty="0">
                <a:solidFill>
                  <a:schemeClr val="accent2">
                    <a:lumMod val="50000"/>
                  </a:schemeClr>
                </a:solidFill>
              </a:rPr>
              <a:t>Szkoła zapewnia przyjazną atmosferę </a:t>
            </a:r>
          </a:p>
        </p:txBody>
      </p:sp>
      <p:pic>
        <p:nvPicPr>
          <p:cNvPr id="4" name="Obraz 3" descr="Obraz zawierający dziecko, osoba, wewnątrz, ściana&#10;&#10;Opis wygenerowany automatycznie">
            <a:extLst>
              <a:ext uri="{FF2B5EF4-FFF2-40B4-BE49-F238E27FC236}">
                <a16:creationId xmlns:a16="http://schemas.microsoft.com/office/drawing/2014/main" xmlns="" id="{86B39000-7BF5-43DC-9707-BA7EE38FA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2063" y="2931729"/>
            <a:ext cx="4517036" cy="3387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Obraz zawierający osoba, wewnątrz, ściana, stojące&#10;&#10;Opis wygenerowany automatycznie">
            <a:extLst>
              <a:ext uri="{FF2B5EF4-FFF2-40B4-BE49-F238E27FC236}">
                <a16:creationId xmlns:a16="http://schemas.microsoft.com/office/drawing/2014/main" xmlns="" id="{16E31073-DB0C-435A-BDF7-173755C3A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84202" y="0"/>
            <a:ext cx="2754443" cy="3672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Obraz zawierający tekst, stół, sypialnia, stół w jadalni&#10;&#10;Opis wygenerowany automatycznie">
            <a:extLst>
              <a:ext uri="{FF2B5EF4-FFF2-40B4-BE49-F238E27FC236}">
                <a16:creationId xmlns:a16="http://schemas.microsoft.com/office/drawing/2014/main" xmlns="" id="{3319C5D3-0096-4A43-8970-119F37570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355" y="1325475"/>
            <a:ext cx="6658708" cy="4994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Obraz zawierający chłopiec, dziecko&#10;&#10;Opis wygenerowany automatycznie">
            <a:extLst>
              <a:ext uri="{FF2B5EF4-FFF2-40B4-BE49-F238E27FC236}">
                <a16:creationId xmlns:a16="http://schemas.microsoft.com/office/drawing/2014/main" xmlns="" id="{F91A303B-7C83-4640-B2CE-F8C59C48AE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5321" y="1716544"/>
            <a:ext cx="2807928" cy="2105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62249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6C25F8B-F727-4595-86D3-1B3758160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207" y="318941"/>
            <a:ext cx="10865092" cy="1320800"/>
          </a:xfrm>
        </p:spPr>
        <p:txBody>
          <a:bodyPr/>
          <a:lstStyle/>
          <a:p>
            <a:r>
              <a:rPr lang="pl-PL" dirty="0">
                <a:solidFill>
                  <a:schemeClr val="accent2">
                    <a:lumMod val="50000"/>
                  </a:schemeClr>
                </a:solidFill>
              </a:rPr>
              <a:t>Dobry kontakt nauczycieli z uczniami i rodzicami </a:t>
            </a:r>
          </a:p>
        </p:txBody>
      </p:sp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xmlns="" id="{7A717399-33AE-4EA9-A925-B3CAC60AE9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664" y="1490180"/>
            <a:ext cx="3344681" cy="4459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Obraz zawierający tekst, wewnątrz, podłoże, ściana&#10;&#10;Opis wygenerowany automatycznie">
            <a:extLst>
              <a:ext uri="{FF2B5EF4-FFF2-40B4-BE49-F238E27FC236}">
                <a16:creationId xmlns:a16="http://schemas.microsoft.com/office/drawing/2014/main" xmlns="" id="{504A4914-99F5-488E-A5E3-295F772B0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50888" y="1270000"/>
            <a:ext cx="3471761" cy="4636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Obraz zawierający śnieg, zewnętrzne, jazda na nartach, osoba&#10;&#10;Opis wygenerowany automatycznie">
            <a:extLst>
              <a:ext uri="{FF2B5EF4-FFF2-40B4-BE49-F238E27FC236}">
                <a16:creationId xmlns:a16="http://schemas.microsoft.com/office/drawing/2014/main" xmlns="" id="{BD466A95-82D0-414D-9867-D54413968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0098" y="730879"/>
            <a:ext cx="2608279" cy="4636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Obraz zawierający osoba, wewnątrz, pozujący&#10;&#10;Opis wygenerowany automatycznie">
            <a:extLst>
              <a:ext uri="{FF2B5EF4-FFF2-40B4-BE49-F238E27FC236}">
                <a16:creationId xmlns:a16="http://schemas.microsoft.com/office/drawing/2014/main" xmlns="" id="{1BFA1B33-7763-4536-9313-59229DF7D1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0724" y="1269999"/>
            <a:ext cx="2610163" cy="3480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 descr="Obraz zawierający wewnątrz, dziecko, ubrania, bałagan&#10;&#10;Opis wygenerowany automatycznie">
            <a:extLst>
              <a:ext uri="{FF2B5EF4-FFF2-40B4-BE49-F238E27FC236}">
                <a16:creationId xmlns:a16="http://schemas.microsoft.com/office/drawing/2014/main" xmlns="" id="{1166AA0C-2370-47FB-BB0D-3F6982D7FA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2517" y="4369301"/>
            <a:ext cx="3318265" cy="2488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az 15" descr="Obraz zawierający osoba, dziecko, wewnątrz, rodzina&#10;&#10;Opis wygenerowany automatycznie">
            <a:extLst>
              <a:ext uri="{FF2B5EF4-FFF2-40B4-BE49-F238E27FC236}">
                <a16:creationId xmlns:a16="http://schemas.microsoft.com/office/drawing/2014/main" xmlns="" id="{3C663725-24F0-47B8-87E0-25D9B2B947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8585" y="4224438"/>
            <a:ext cx="5460066" cy="2641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6350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8999344-4AA7-4544-A01F-1E23EA7F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0" y="26157"/>
            <a:ext cx="11810368" cy="2839873"/>
          </a:xfrm>
        </p:spPr>
        <p:txBody>
          <a:bodyPr/>
          <a:lstStyle/>
          <a:p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Nasza Szkoła oferuje różnorodność kół zainteresowań </a:t>
            </a:r>
          </a:p>
        </p:txBody>
      </p:sp>
      <p:pic>
        <p:nvPicPr>
          <p:cNvPr id="4" name="Obraz 3" descr="Obraz zawierający osoba, dziecko, wewnątrz, sport&#10;&#10;Opis wygenerowany automatycznie">
            <a:extLst>
              <a:ext uri="{FF2B5EF4-FFF2-40B4-BE49-F238E27FC236}">
                <a16:creationId xmlns:a16="http://schemas.microsoft.com/office/drawing/2014/main" xmlns="" id="{D372A3DC-B3AF-4444-942D-CF282D95C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3883" y="2775725"/>
            <a:ext cx="8030949" cy="4517409"/>
          </a:xfrm>
          <a:prstGeom prst="rect">
            <a:avLst/>
          </a:prstGeom>
        </p:spPr>
      </p:pic>
      <p:pic>
        <p:nvPicPr>
          <p:cNvPr id="6" name="Obraz 5" descr="Obraz zawierający scena, pozujący, spódnica&#10;&#10;Opis wygenerowany automatycznie">
            <a:extLst>
              <a:ext uri="{FF2B5EF4-FFF2-40B4-BE49-F238E27FC236}">
                <a16:creationId xmlns:a16="http://schemas.microsoft.com/office/drawing/2014/main" xmlns="" id="{D0C438BD-1FC5-40B0-9E93-A8731914B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7143" y="3519957"/>
            <a:ext cx="6332562" cy="3562066"/>
          </a:xfrm>
          <a:prstGeom prst="rect">
            <a:avLst/>
          </a:prstGeom>
        </p:spPr>
      </p:pic>
      <p:pic>
        <p:nvPicPr>
          <p:cNvPr id="8" name="Obraz 7" descr="Obraz zawierający osoba, pozujący, grupa, stojące&#10;&#10;Opis wygenerowany automatycznie">
            <a:extLst>
              <a:ext uri="{FF2B5EF4-FFF2-40B4-BE49-F238E27FC236}">
                <a16:creationId xmlns:a16="http://schemas.microsoft.com/office/drawing/2014/main" xmlns="" id="{B6FECBF3-DB49-4B64-B38B-CF7D115B1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4789" y="680084"/>
            <a:ext cx="5997801" cy="3407105"/>
          </a:xfrm>
          <a:prstGeom prst="rect">
            <a:avLst/>
          </a:prstGeom>
        </p:spPr>
      </p:pic>
      <p:pic>
        <p:nvPicPr>
          <p:cNvPr id="10" name="Obraz 9" descr="Obraz zawierający wewnątrz, osoba&#10;&#10;Opis wygenerowany automatycznie">
            <a:extLst>
              <a:ext uri="{FF2B5EF4-FFF2-40B4-BE49-F238E27FC236}">
                <a16:creationId xmlns:a16="http://schemas.microsoft.com/office/drawing/2014/main" xmlns="" id="{8F493F1E-1784-4A38-BFAF-1D0AEAA0B6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192" y="973398"/>
            <a:ext cx="5827597" cy="327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5988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BCBBCA6-E016-4A54-A0FC-92F4C2DAB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29" y="0"/>
            <a:ext cx="10514631" cy="973541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Prowadzimy Szkolny Klub Wolontariat oraz </a:t>
            </a:r>
            <a:br>
              <a:rPr lang="pl-PL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Samorząd Uczniowski </a:t>
            </a:r>
          </a:p>
        </p:txBody>
      </p:sp>
      <p:pic>
        <p:nvPicPr>
          <p:cNvPr id="4" name="Obraz 3" descr="Obraz zawierający zewnętrzne, drzewo, niebo, osoba&#10;&#10;Opis wygenerowany automatycznie">
            <a:extLst>
              <a:ext uri="{FF2B5EF4-FFF2-40B4-BE49-F238E27FC236}">
                <a16:creationId xmlns:a16="http://schemas.microsoft.com/office/drawing/2014/main" xmlns="" id="{5BCE6969-EF41-4CBE-AF4B-B1349B1984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4207" y="1173707"/>
            <a:ext cx="5950424" cy="4462818"/>
          </a:xfrm>
          <a:prstGeom prst="rect">
            <a:avLst/>
          </a:prstGeom>
        </p:spPr>
      </p:pic>
      <p:pic>
        <p:nvPicPr>
          <p:cNvPr id="6" name="Obraz 5" descr="Obraz zawierający tekst, osoba, wewnątrz, grupa&#10;&#10;Opis wygenerowany automatycznie">
            <a:extLst>
              <a:ext uri="{FF2B5EF4-FFF2-40B4-BE49-F238E27FC236}">
                <a16:creationId xmlns:a16="http://schemas.microsoft.com/office/drawing/2014/main" xmlns="" id="{08C70279-B4F6-46C1-9372-77E4B10115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5785" y="973541"/>
            <a:ext cx="5630910" cy="3913381"/>
          </a:xfrm>
          <a:prstGeom prst="rect">
            <a:avLst/>
          </a:prstGeom>
        </p:spPr>
      </p:pic>
      <p:pic>
        <p:nvPicPr>
          <p:cNvPr id="8" name="Obraz 7" descr="Obraz zawierający tekst, podłoże, wewnątrz, osoba&#10;&#10;Opis wygenerowany automatycznie">
            <a:extLst>
              <a:ext uri="{FF2B5EF4-FFF2-40B4-BE49-F238E27FC236}">
                <a16:creationId xmlns:a16="http://schemas.microsoft.com/office/drawing/2014/main" xmlns="" id="{7B73018E-8F44-4646-A006-A72A64086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2127" y="4282966"/>
            <a:ext cx="3433378" cy="2575034"/>
          </a:xfrm>
          <a:prstGeom prst="rect">
            <a:avLst/>
          </a:prstGeom>
        </p:spPr>
      </p:pic>
      <p:pic>
        <p:nvPicPr>
          <p:cNvPr id="9" name="Obraz 8" descr="Obraz zawierający ściana, osoba, wewnątrz&#10;&#10;Opis wygenerowany automatycznie">
            <a:extLst>
              <a:ext uri="{FF2B5EF4-FFF2-40B4-BE49-F238E27FC236}">
                <a16:creationId xmlns:a16="http://schemas.microsoft.com/office/drawing/2014/main" xmlns="" id="{72C9624C-B2E8-480B-AB8D-8914EA1416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06052">
            <a:off x="3501743" y="3943143"/>
            <a:ext cx="4377812" cy="289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2612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CA91006-A088-448D-B0E7-165D99AE4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5" y="0"/>
            <a:ext cx="5468765" cy="123419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1700" i="1">
                <a:latin typeface="Times New Roman" panose="02020603050405020304" pitchFamily="18" charset="0"/>
                <a:cs typeface="Times New Roman" panose="02020603050405020304" pitchFamily="18" charset="0"/>
              </a:rPr>
              <a:t>„Dzieci są wiosną rodziny i społeczeństwa, nadzieją, która ciągle kwitnie, przyszłością, która bez przerwy się otwiera’’</a:t>
            </a:r>
            <a:br>
              <a:rPr lang="pl-PL" sz="1700" i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700" i="1">
                <a:latin typeface="Times New Roman" panose="02020603050405020304" pitchFamily="18" charset="0"/>
                <a:cs typeface="Times New Roman" panose="02020603050405020304" pitchFamily="18" charset="0"/>
              </a:rPr>
              <a:t> Św. JAN PAWEŁ II</a:t>
            </a:r>
            <a:endParaRPr lang="pl-PL" sz="17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raz 10" descr="Obraz zawierający wewnątrz, grupa&#10;&#10;Opis wygenerowany automatycznie">
            <a:extLst>
              <a:ext uri="{FF2B5EF4-FFF2-40B4-BE49-F238E27FC236}">
                <a16:creationId xmlns:a16="http://schemas.microsoft.com/office/drawing/2014/main" xmlns="" id="{8879DC10-D505-41D7-855F-B9E74D825F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967" b="6921"/>
          <a:stretch/>
        </p:blipFill>
        <p:spPr>
          <a:xfrm>
            <a:off x="6163399" y="189875"/>
            <a:ext cx="5071672" cy="3074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B0D3C80-6C59-4ED0-85C3-8D500E2F6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66" y="1046515"/>
            <a:ext cx="6043333" cy="136095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Dyrektor Zespołu Szkół oraz Kadra Pedagogiczna zapraszają </a:t>
            </a:r>
          </a:p>
          <a:p>
            <a:pPr marL="0" indent="0" algn="ctr">
              <a:buNone/>
            </a:pPr>
            <a: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wstąpienia do grona naszych uczniów </a:t>
            </a:r>
          </a:p>
          <a:p>
            <a:pPr algn="ctr"/>
            <a:endParaRPr lang="pl-PL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6" name="Obraz 15" descr="Obraz zawierający tekst, stół, wewnątrz, dziecko&#10;&#10;Opis wygenerowany automatycznie">
            <a:extLst>
              <a:ext uri="{FF2B5EF4-FFF2-40B4-BE49-F238E27FC236}">
                <a16:creationId xmlns:a16="http://schemas.microsoft.com/office/drawing/2014/main" xmlns="" id="{62BB62E9-70D9-4B09-88E2-A1A5D6A3E8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3399" y="3062474"/>
            <a:ext cx="4551033" cy="3413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Obraz zawierający osoba&#10;&#10;Opis wygenerowany automatycznie">
            <a:extLst>
              <a:ext uri="{FF2B5EF4-FFF2-40B4-BE49-F238E27FC236}">
                <a16:creationId xmlns:a16="http://schemas.microsoft.com/office/drawing/2014/main" xmlns="" id="{25AFE9EC-0C62-47EE-9568-D681AF166B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225" y="2513745"/>
            <a:ext cx="5539174" cy="4154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0910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roup 31">
            <a:extLst>
              <a:ext uri="{FF2B5EF4-FFF2-40B4-BE49-F238E27FC236}">
                <a16:creationId xmlns:a16="http://schemas.microsoft.com/office/drawing/2014/main" xmlns="" id="{3DFBBA17-68C1-41F9-89F3-78F3F2DB97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xmlns="" id="{3054DDBF-C387-4540-A45A-F9BEB040C2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7BD859CE-CE14-4780-AE18-EAE4B3284B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F0B8A132-768E-483C-A30F-37EB64E041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23">
              <a:extLst>
                <a:ext uri="{FF2B5EF4-FFF2-40B4-BE49-F238E27FC236}">
                  <a16:creationId xmlns:a16="http://schemas.microsoft.com/office/drawing/2014/main" xmlns="" id="{F81F31DC-17B7-43F3-B8DB-CA79E1A1EF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5">
              <a:extLst>
                <a:ext uri="{FF2B5EF4-FFF2-40B4-BE49-F238E27FC236}">
                  <a16:creationId xmlns:a16="http://schemas.microsoft.com/office/drawing/2014/main" xmlns="" id="{66612D03-B350-4569-BA9B-D1E1F914A5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xmlns="" id="{C382562E-51EA-49FC-9CA9-9E3E9FCFAE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7">
              <a:extLst>
                <a:ext uri="{FF2B5EF4-FFF2-40B4-BE49-F238E27FC236}">
                  <a16:creationId xmlns:a16="http://schemas.microsoft.com/office/drawing/2014/main" xmlns="" id="{F202B3CB-9607-4519-9EB5-286A461D8D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Rectangle 28">
              <a:extLst>
                <a:ext uri="{FF2B5EF4-FFF2-40B4-BE49-F238E27FC236}">
                  <a16:creationId xmlns:a16="http://schemas.microsoft.com/office/drawing/2014/main" xmlns="" id="{8635CEA0-18EC-41D7-BFAE-B45A7669CD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29">
              <a:extLst>
                <a:ext uri="{FF2B5EF4-FFF2-40B4-BE49-F238E27FC236}">
                  <a16:creationId xmlns:a16="http://schemas.microsoft.com/office/drawing/2014/main" xmlns="" id="{FC79C36B-0CF0-4AA7-A3BF-42D6B93173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xmlns="" id="{1D6C24F4-F8D2-44C2-8CFA-D14C5561D7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8" name="Obraz 7" descr="Obraz zawierający tekst, zewnętrzne, transport&#10;&#10;Opis wygenerowany automatycznie">
            <a:extLst>
              <a:ext uri="{FF2B5EF4-FFF2-40B4-BE49-F238E27FC236}">
                <a16:creationId xmlns:a16="http://schemas.microsoft.com/office/drawing/2014/main" xmlns="" id="{7A6A6216-05F2-4B05-9DBB-FE17E59F9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268" r="13231"/>
          <a:stretch/>
        </p:blipFill>
        <p:spPr>
          <a:xfrm>
            <a:off x="20" y="-1"/>
            <a:ext cx="5897982" cy="6858000"/>
          </a:xfrm>
          <a:custGeom>
            <a:avLst/>
            <a:gdLst/>
            <a:ahLst/>
            <a:cxnLst/>
            <a:rect l="l" t="t" r="r" b="b"/>
            <a:pathLst>
              <a:path w="5898002" h="6858000">
                <a:moveTo>
                  <a:pt x="0" y="0"/>
                </a:moveTo>
                <a:lnTo>
                  <a:pt x="5898002" y="0"/>
                </a:lnTo>
                <a:lnTo>
                  <a:pt x="48736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5" name="Isosceles Triangle 30">
            <a:extLst>
              <a:ext uri="{FF2B5EF4-FFF2-40B4-BE49-F238E27FC236}">
                <a16:creationId xmlns:a16="http://schemas.microsoft.com/office/drawing/2014/main" xmlns="" id="{30D39990-8248-4FC7-B3CE-24485764E0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Obraz 5" descr="Obraz zawierający tekst, wewnątrz, osoba, pozujący&#10;&#10;Opis wygenerowany automatycznie">
            <a:extLst>
              <a:ext uri="{FF2B5EF4-FFF2-40B4-BE49-F238E27FC236}">
                <a16:creationId xmlns:a16="http://schemas.microsoft.com/office/drawing/2014/main" xmlns="" id="{D1143560-5D3D-4D47-BA9C-5B8768A817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00" r="16532"/>
          <a:stretch/>
        </p:blipFill>
        <p:spPr>
          <a:xfrm>
            <a:off x="4869095" y="10"/>
            <a:ext cx="7312272" cy="6857990"/>
          </a:xfrm>
          <a:custGeom>
            <a:avLst/>
            <a:gdLst/>
            <a:ahLst/>
            <a:cxnLst/>
            <a:rect l="l" t="t" r="r" b="b"/>
            <a:pathLst>
              <a:path w="7312272" h="6858000">
                <a:moveTo>
                  <a:pt x="1024379" y="0"/>
                </a:moveTo>
                <a:lnTo>
                  <a:pt x="7312272" y="0"/>
                </a:lnTo>
                <a:lnTo>
                  <a:pt x="731227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6" name="Freeform 52">
            <a:extLst>
              <a:ext uri="{FF2B5EF4-FFF2-40B4-BE49-F238E27FC236}">
                <a16:creationId xmlns:a16="http://schemas.microsoft.com/office/drawing/2014/main" xmlns="" id="{128A5D3E-BD5B-438F-B1CC-F7D466FD21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20649" y="3576484"/>
            <a:ext cx="8522979" cy="3281517"/>
          </a:xfrm>
          <a:custGeom>
            <a:avLst/>
            <a:gdLst>
              <a:gd name="connsiteX0" fmla="*/ 8516100 w 8522979"/>
              <a:gd name="connsiteY0" fmla="*/ 0 h 3281517"/>
              <a:gd name="connsiteX1" fmla="*/ 8522979 w 8522979"/>
              <a:gd name="connsiteY1" fmla="*/ 3281517 h 3281517"/>
              <a:gd name="connsiteX2" fmla="*/ 650153 w 8522979"/>
              <a:gd name="connsiteY2" fmla="*/ 3281517 h 3281517"/>
              <a:gd name="connsiteX3" fmla="*/ 0 w 8522979"/>
              <a:gd name="connsiteY3" fmla="*/ 3003752 h 3281517"/>
              <a:gd name="connsiteX4" fmla="*/ 879142 w 8522979"/>
              <a:gd name="connsiteY4" fmla="*/ 690551 h 328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2979" h="3281517">
                <a:moveTo>
                  <a:pt x="8516100" y="0"/>
                </a:moveTo>
                <a:lnTo>
                  <a:pt x="8522979" y="3281517"/>
                </a:lnTo>
                <a:lnTo>
                  <a:pt x="650153" y="3281517"/>
                </a:lnTo>
                <a:lnTo>
                  <a:pt x="0" y="3003752"/>
                </a:lnTo>
                <a:lnTo>
                  <a:pt x="879142" y="690551"/>
                </a:lnTo>
                <a:close/>
              </a:path>
            </a:pathLst>
          </a:custGeom>
          <a:solidFill>
            <a:schemeClr val="tx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7" name="Straight Connector 47">
            <a:extLst>
              <a:ext uri="{FF2B5EF4-FFF2-40B4-BE49-F238E27FC236}">
                <a16:creationId xmlns:a16="http://schemas.microsoft.com/office/drawing/2014/main" xmlns="" id="{26B49B29-65AB-416E-B1E4-9E41CAE7BE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49">
            <a:extLst>
              <a:ext uri="{FF2B5EF4-FFF2-40B4-BE49-F238E27FC236}">
                <a16:creationId xmlns:a16="http://schemas.microsoft.com/office/drawing/2014/main" xmlns="" id="{895AB6CE-D6AE-479E-A5B3-EF79DECF5B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Rectangle 23">
            <a:extLst>
              <a:ext uri="{FF2B5EF4-FFF2-40B4-BE49-F238E27FC236}">
                <a16:creationId xmlns:a16="http://schemas.microsoft.com/office/drawing/2014/main" xmlns="" id="{E5B93247-ED15-49B4-ACC2-EC4DBF6511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0" name="Rectangle 25">
            <a:extLst>
              <a:ext uri="{FF2B5EF4-FFF2-40B4-BE49-F238E27FC236}">
                <a16:creationId xmlns:a16="http://schemas.microsoft.com/office/drawing/2014/main" xmlns="" id="{04DEF4CB-271A-4097-B061-376DEFEB2F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1" name="Isosceles Triangle 24">
            <a:extLst>
              <a:ext uri="{FF2B5EF4-FFF2-40B4-BE49-F238E27FC236}">
                <a16:creationId xmlns:a16="http://schemas.microsoft.com/office/drawing/2014/main" xmlns="" id="{7AE731CF-99AB-4F76-B658-05A2F1173B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2323D03-7177-4563-9845-4427ED605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401" y="4601979"/>
            <a:ext cx="6497811" cy="13341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pl-PL" sz="4100" dirty="0"/>
              <a:t>Promujemy </a:t>
            </a:r>
            <a:r>
              <a:rPr lang="en-US" sz="4100" dirty="0" err="1"/>
              <a:t>edukację</a:t>
            </a:r>
            <a:r>
              <a:rPr lang="en-US" sz="4100" dirty="0"/>
              <a:t> </a:t>
            </a:r>
            <a:r>
              <a:rPr lang="en-US" sz="4100" dirty="0" err="1"/>
              <a:t>włączającą</a:t>
            </a:r>
            <a:r>
              <a:rPr lang="en-US" sz="4100" dirty="0"/>
              <a:t> </a:t>
            </a:r>
          </a:p>
        </p:txBody>
      </p:sp>
      <p:sp>
        <p:nvSpPr>
          <p:cNvPr id="122" name="Rectangle 27">
            <a:extLst>
              <a:ext uri="{FF2B5EF4-FFF2-40B4-BE49-F238E27FC236}">
                <a16:creationId xmlns:a16="http://schemas.microsoft.com/office/drawing/2014/main" xmlns="" id="{84314DED-27D5-4FB7-96C2-AAED5604D7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3" name="Rectangle 28">
            <a:extLst>
              <a:ext uri="{FF2B5EF4-FFF2-40B4-BE49-F238E27FC236}">
                <a16:creationId xmlns:a16="http://schemas.microsoft.com/office/drawing/2014/main" xmlns="" id="{33ACCA4C-66C6-4FD0-BD93-1D40645BF9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4" name="Rectangle 29">
            <a:extLst>
              <a:ext uri="{FF2B5EF4-FFF2-40B4-BE49-F238E27FC236}">
                <a16:creationId xmlns:a16="http://schemas.microsoft.com/office/drawing/2014/main" xmlns="" id="{C74570A9-2308-4E1D-B5CB-23A0941E92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5" name="Isosceles Triangle 29">
            <a:extLst>
              <a:ext uri="{FF2B5EF4-FFF2-40B4-BE49-F238E27FC236}">
                <a16:creationId xmlns:a16="http://schemas.microsoft.com/office/drawing/2014/main" xmlns="" id="{80CBF025-6906-42B5-98CE-70EC3CF482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611820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DFBBA17-68C1-41F9-89F3-78F3F2DB97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xmlns="" id="{3054DDBF-C387-4540-A45A-F9BEB040C2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7BD859CE-CE14-4780-AE18-EAE4B3284B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F0B8A132-768E-483C-A30F-37EB64E041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xmlns="" id="{F81F31DC-17B7-43F3-B8DB-CA79E1A1EF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xmlns="" id="{66612D03-B350-4569-BA9B-D1E1F914A5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xmlns="" id="{C382562E-51EA-49FC-9CA9-9E3E9FCFAE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xmlns="" id="{F202B3CB-9607-4519-9EB5-286A461D8D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xmlns="" id="{8635CEA0-18EC-41D7-BFAE-B45A7669CD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xmlns="" id="{FC79C36B-0CF0-4AA7-A3BF-42D6B93173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xmlns="" id="{1D6C24F4-F8D2-44C2-8CFA-D14C5561D7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45B7C3C-D2FF-4D12-8DBD-80E6482E4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Dbamy o zdrowie i bezpieczeństwo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F71A406-3CB7-4E4D-B434-24E6AA4F39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41772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Obraz 5" descr="Obraz zawierający wewnątrz, sufit, sport, osoby&#10;&#10;Opis wygenerowany automatycznie">
            <a:extLst>
              <a:ext uri="{FF2B5EF4-FFF2-40B4-BE49-F238E27FC236}">
                <a16:creationId xmlns:a16="http://schemas.microsoft.com/office/drawing/2014/main" xmlns="" id="{1A67F065-7033-4870-9205-66D4817C10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1" r="2" b="9001"/>
          <a:stretch/>
        </p:blipFill>
        <p:spPr>
          <a:xfrm>
            <a:off x="20" y="3"/>
            <a:ext cx="6050260" cy="4091667"/>
          </a:xfrm>
          <a:prstGeom prst="rect">
            <a:avLst/>
          </a:prstGeom>
        </p:spPr>
      </p:pic>
      <p:pic>
        <p:nvPicPr>
          <p:cNvPr id="4" name="Obraz 3" descr="Obraz zawierający zewnętrzne, budynek, podłoże, niebo&#10;&#10;Opis wygenerowany automatycznie">
            <a:extLst>
              <a:ext uri="{FF2B5EF4-FFF2-40B4-BE49-F238E27FC236}">
                <a16:creationId xmlns:a16="http://schemas.microsoft.com/office/drawing/2014/main" xmlns="" id="{C601C641-6FD9-4BA6-8EBE-5D6DD464AF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" b="9816"/>
          <a:stretch/>
        </p:blipFill>
        <p:spPr>
          <a:xfrm>
            <a:off x="6141719" y="-683"/>
            <a:ext cx="6050280" cy="409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49226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zewnętrzne, niebo, droga, budynek&#10;&#10;Opis wygenerowany automatycznie">
            <a:extLst>
              <a:ext uri="{FF2B5EF4-FFF2-40B4-BE49-F238E27FC236}">
                <a16:creationId xmlns:a16="http://schemas.microsoft.com/office/drawing/2014/main" xmlns="" id="{5CC24A1C-1486-4214-BB01-DC5F7D356F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3" b="21697"/>
          <a:stretch/>
        </p:blipFill>
        <p:spPr>
          <a:xfrm>
            <a:off x="5112262" y="3429000"/>
            <a:ext cx="7029948" cy="4128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Obraz zawierający osoba, wewnątrz, ściana, pozujący&#10;&#10;Opis wygenerowany automatycznie">
            <a:extLst>
              <a:ext uri="{FF2B5EF4-FFF2-40B4-BE49-F238E27FC236}">
                <a16:creationId xmlns:a16="http://schemas.microsoft.com/office/drawing/2014/main" xmlns="" id="{D7B10560-52FD-4F21-B49A-C1F615CC1E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231" r="1" b="2426"/>
          <a:stretch/>
        </p:blipFill>
        <p:spPr>
          <a:xfrm>
            <a:off x="97976" y="447043"/>
            <a:ext cx="7279893" cy="3895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Obraz zawierający tekst, osoba, stojące, pozujący&#10;&#10;Opis wygenerowany automatycznie">
            <a:extLst>
              <a:ext uri="{FF2B5EF4-FFF2-40B4-BE49-F238E27FC236}">
                <a16:creationId xmlns:a16="http://schemas.microsoft.com/office/drawing/2014/main" xmlns="" id="{A3C9E001-751B-48CB-8DC8-7BDE4B9FFE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23" r="-1" b="33860"/>
          <a:stretch/>
        </p:blipFill>
        <p:spPr>
          <a:xfrm>
            <a:off x="7079739" y="-22547"/>
            <a:ext cx="4567618" cy="3451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xmlns="" id="{36A1CAC3-A129-43F8-8881-63D3E319A7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5CCE41C-FBFB-44B8-BE25-7F555613C1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az 10" descr="Obraz zawierający osoba, wewnątrz&#10;&#10;Opis wygenerowany automatycznie">
            <a:extLst>
              <a:ext uri="{FF2B5EF4-FFF2-40B4-BE49-F238E27FC236}">
                <a16:creationId xmlns:a16="http://schemas.microsoft.com/office/drawing/2014/main" xmlns="" id="{F5BCD5B2-D4AD-4CC7-8D1A-3C955CC750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59" y="3862316"/>
            <a:ext cx="5211151" cy="3895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04435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6C6F311-081D-4CA0-B1F8-8A34201A4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67" y="112101"/>
            <a:ext cx="11514666" cy="1320800"/>
          </a:xfrm>
        </p:spPr>
        <p:txBody>
          <a:bodyPr/>
          <a:lstStyle/>
          <a:p>
            <a:pPr algn="ctr"/>
            <a:r>
              <a:rPr lang="pl-PL" dirty="0">
                <a:solidFill>
                  <a:schemeClr val="accent2">
                    <a:lumMod val="50000"/>
                  </a:schemeClr>
                </a:solidFill>
              </a:rPr>
              <a:t>Świetlica czynna zgodnie z deklaracjami rodziców </a:t>
            </a:r>
            <a:br>
              <a:rPr lang="pl-PL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dirty="0">
                <a:solidFill>
                  <a:schemeClr val="accent2">
                    <a:lumMod val="50000"/>
                  </a:schemeClr>
                </a:solidFill>
              </a:rPr>
              <a:t>do godziny16:00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85A41950-0175-4F29-8881-CDF5C8561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4728" y="1214963"/>
            <a:ext cx="5914104" cy="3329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Obraz zawierający podłoże, wewnątrz, osoba, osoby&#10;&#10;Opis wygenerowany automatycznie">
            <a:extLst>
              <a:ext uri="{FF2B5EF4-FFF2-40B4-BE49-F238E27FC236}">
                <a16:creationId xmlns:a16="http://schemas.microsoft.com/office/drawing/2014/main" xmlns="" id="{7F73C293-14B2-4200-A04A-4119DAEC50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9069" y="3071630"/>
            <a:ext cx="5285422" cy="3964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Obraz zawierający drzewo, zewnętrzne, niebo, trawa&#10;&#10;Opis wygenerowany automatycznie">
            <a:extLst>
              <a:ext uri="{FF2B5EF4-FFF2-40B4-BE49-F238E27FC236}">
                <a16:creationId xmlns:a16="http://schemas.microsoft.com/office/drawing/2014/main" xmlns="" id="{E4030111-671A-4E1A-95EB-09DA3D0FB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1629578"/>
            <a:ext cx="6999069" cy="5242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47266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ABA25A55-2C70-4BF4-84B3-DAB0B6A0F9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67" name="Freeform 14">
              <a:extLst>
                <a:ext uri="{FF2B5EF4-FFF2-40B4-BE49-F238E27FC236}">
                  <a16:creationId xmlns:a16="http://schemas.microsoft.com/office/drawing/2014/main" xmlns="" id="{34DDEB77-23C4-4B9F-A228-97B5599B37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D58851FF-DCF2-43C7-8970-B7045ED753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xmlns="" id="{406852C5-306E-46FB-844A-7632E6D390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23">
              <a:extLst>
                <a:ext uri="{FF2B5EF4-FFF2-40B4-BE49-F238E27FC236}">
                  <a16:creationId xmlns:a16="http://schemas.microsoft.com/office/drawing/2014/main" xmlns="" id="{F40C9C1B-A82E-4755-816B-C827A271FF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1" name="Rectangle 25">
              <a:extLst>
                <a:ext uri="{FF2B5EF4-FFF2-40B4-BE49-F238E27FC236}">
                  <a16:creationId xmlns:a16="http://schemas.microsoft.com/office/drawing/2014/main" xmlns="" id="{8E7D1B95-1664-47D2-9F1E-5AE3B8F8EB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2" name="Isosceles Triangle 71">
              <a:extLst>
                <a:ext uri="{FF2B5EF4-FFF2-40B4-BE49-F238E27FC236}">
                  <a16:creationId xmlns:a16="http://schemas.microsoft.com/office/drawing/2014/main" xmlns="" id="{C63FECDE-6D49-477E-896A-AEFD1909D5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3" name="Rectangle 27">
              <a:extLst>
                <a:ext uri="{FF2B5EF4-FFF2-40B4-BE49-F238E27FC236}">
                  <a16:creationId xmlns:a16="http://schemas.microsoft.com/office/drawing/2014/main" xmlns="" id="{42502F9E-0DC0-454C-8CBC-937053820F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4" name="Rectangle 28">
              <a:extLst>
                <a:ext uri="{FF2B5EF4-FFF2-40B4-BE49-F238E27FC236}">
                  <a16:creationId xmlns:a16="http://schemas.microsoft.com/office/drawing/2014/main" xmlns="" id="{E4139BD5-2F4F-48E5-930B-BF6BCAF6E1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9">
              <a:extLst>
                <a:ext uri="{FF2B5EF4-FFF2-40B4-BE49-F238E27FC236}">
                  <a16:creationId xmlns:a16="http://schemas.microsoft.com/office/drawing/2014/main" xmlns="" id="{B12DD939-5D79-4EC3-A014-5385FA5497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xmlns="" id="{1E730207-4624-4450-B869-9F04E05BFC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B05E1DC-C8DB-431B-BFA1-8DDCA6934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423" y="1722427"/>
            <a:ext cx="3742675" cy="2328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/>
              <a:t>Posiadamy wyposażoną Bibliotekę 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7A4DC13-EF8A-47F5-8A40-40DA4ECB90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1698" y="246654"/>
            <a:ext cx="5916230" cy="3327879"/>
          </a:xfrm>
          <a:prstGeom prst="rect">
            <a:avLst/>
          </a:prstGeom>
        </p:spPr>
      </p:pic>
      <p:pic>
        <p:nvPicPr>
          <p:cNvPr id="5" name="Symbol zastępczy zawartości 4" descr="Obraz zawierający tekst, biblioteka, wewnątrz, książka&#10;&#10;Opis wygenerowany automatycznie">
            <a:extLst>
              <a:ext uri="{FF2B5EF4-FFF2-40B4-BE49-F238E27FC236}">
                <a16:creationId xmlns:a16="http://schemas.microsoft.com/office/drawing/2014/main" xmlns="" id="{4A017482-3D74-4A55-85FA-D2F30C96C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21" r="21518" b="-1"/>
          <a:stretch/>
        </p:blipFill>
        <p:spPr>
          <a:xfrm>
            <a:off x="4576472" y="3681414"/>
            <a:ext cx="2678753" cy="2867622"/>
          </a:xfrm>
          <a:prstGeom prst="rect">
            <a:avLst/>
          </a:prstGeom>
        </p:spPr>
      </p:pic>
      <p:pic>
        <p:nvPicPr>
          <p:cNvPr id="4" name="Obraz 3" descr="Obraz zawierający tekst, osoba, wewnątrz, scena&#10;&#10;Opis wygenerowany automatycznie">
            <a:extLst>
              <a:ext uri="{FF2B5EF4-FFF2-40B4-BE49-F238E27FC236}">
                <a16:creationId xmlns:a16="http://schemas.microsoft.com/office/drawing/2014/main" xmlns="" id="{4257F6E7-92A8-430E-8908-A2A7C15E58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40" r="14678"/>
          <a:stretch/>
        </p:blipFill>
        <p:spPr>
          <a:xfrm>
            <a:off x="7801986" y="3681413"/>
            <a:ext cx="3970585" cy="297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5717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65F4A6A-3475-4470-A731-B29523C3D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Organizujemy wycieczki </a:t>
            </a:r>
          </a:p>
        </p:txBody>
      </p:sp>
      <p:pic>
        <p:nvPicPr>
          <p:cNvPr id="5" name="Symbol zastępczy zawartości 4" descr="Obraz zawierający niebo, osoba, zewnętrzne, podłoże&#10;&#10;Opis wygenerowany automatycznie">
            <a:extLst>
              <a:ext uri="{FF2B5EF4-FFF2-40B4-BE49-F238E27FC236}">
                <a16:creationId xmlns:a16="http://schemas.microsoft.com/office/drawing/2014/main" xmlns="" id="{3A46D101-7EBC-48E4-AD44-8FF0A1E2C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594" y="2706499"/>
            <a:ext cx="5175249" cy="3881437"/>
          </a:xfrm>
        </p:spPr>
      </p:pic>
      <p:pic>
        <p:nvPicPr>
          <p:cNvPr id="7" name="Obraz 6" descr="Obraz zawierający zewnętrzne, budynek, niebo, osoba&#10;&#10;Opis wygenerowany automatycznie">
            <a:extLst>
              <a:ext uri="{FF2B5EF4-FFF2-40B4-BE49-F238E27FC236}">
                <a16:creationId xmlns:a16="http://schemas.microsoft.com/office/drawing/2014/main" xmlns="" id="{A375126E-5266-465A-9CCF-FDB4E0164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423082"/>
            <a:ext cx="4698242" cy="626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9199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40CF888-3584-4E2F-8B49-05362F688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osoby, zewnętrzne, grupa, osoba&#10;&#10;Opis wygenerowany automatycznie">
            <a:extLst>
              <a:ext uri="{FF2B5EF4-FFF2-40B4-BE49-F238E27FC236}">
                <a16:creationId xmlns:a16="http://schemas.microsoft.com/office/drawing/2014/main" xmlns="" id="{4A68C97C-2242-4712-9CCD-3B76B8DD0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860" y="0"/>
            <a:ext cx="6904115" cy="4763829"/>
          </a:xfrm>
        </p:spPr>
      </p:pic>
      <p:pic>
        <p:nvPicPr>
          <p:cNvPr id="7" name="Obraz 6" descr="Obraz zawierający zewnętrzne, śnieg, osoba, jazda na nartach&#10;&#10;Opis wygenerowany automatycznie">
            <a:extLst>
              <a:ext uri="{FF2B5EF4-FFF2-40B4-BE49-F238E27FC236}">
                <a16:creationId xmlns:a16="http://schemas.microsoft.com/office/drawing/2014/main" xmlns="" id="{0736192F-E935-4AD4-8176-62CD654BCB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334" y="3732551"/>
            <a:ext cx="4828287" cy="3125449"/>
          </a:xfrm>
          <a:prstGeom prst="rect">
            <a:avLst/>
          </a:prstGeom>
        </p:spPr>
      </p:pic>
      <p:pic>
        <p:nvPicPr>
          <p:cNvPr id="9" name="Obraz 8" descr="Obraz zawierający tekst, drzewo, zewnętrzne, czerwony&#10;&#10;Opis wygenerowany automatycznie">
            <a:extLst>
              <a:ext uri="{FF2B5EF4-FFF2-40B4-BE49-F238E27FC236}">
                <a16:creationId xmlns:a16="http://schemas.microsoft.com/office/drawing/2014/main" xmlns="" id="{327B6DBB-C4AC-4FC2-B783-C39F7DDBB6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8500" y="-177421"/>
            <a:ext cx="5143500" cy="6858000"/>
          </a:xfrm>
          <a:prstGeom prst="rect">
            <a:avLst/>
          </a:prstGeom>
        </p:spPr>
      </p:pic>
      <p:pic>
        <p:nvPicPr>
          <p:cNvPr id="11" name="Obraz 10" descr="Obraz zawierający woda, zewnętrzne, pływanie, sport wodny&#10;&#10;Opis wygenerowany automatycznie">
            <a:extLst>
              <a:ext uri="{FF2B5EF4-FFF2-40B4-BE49-F238E27FC236}">
                <a16:creationId xmlns:a16="http://schemas.microsoft.com/office/drawing/2014/main" xmlns="" id="{DAF6756D-8237-4203-9E4D-0D5084369A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5621" y="3457739"/>
            <a:ext cx="4606575" cy="345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3042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81B7BC2-318A-478A-A09D-70DE663D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26" y="707915"/>
            <a:ext cx="8857968" cy="5763904"/>
          </a:xfrm>
        </p:spPr>
        <p:txBody>
          <a:bodyPr>
            <a:noAutofit/>
          </a:bodyPr>
          <a:lstStyle/>
          <a:p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Serdecznie zapraszamy wszystkie dzieci do Szkoły Podstawowej nr 2 im. Papieża Jana Pawła II w Kamieńcu Ząbkowickim </a:t>
            </a:r>
            <a:br>
              <a:rPr lang="pl-PL" sz="2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pl-PL" sz="2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Proszę Rodziców o składanie deklaracji, wniosków i potwierdzeń zapisu w określonych terminach osobiście w sekretariacie szkoły z zachowaniem reżimu sanitarnego lub drogą elektroniczną na adres e-mail </a:t>
            </a:r>
            <a:r>
              <a:rPr lang="pl-PL" sz="2000" i="1" dirty="0">
                <a:solidFill>
                  <a:schemeClr val="accent2">
                    <a:lumMod val="75000"/>
                  </a:schemeClr>
                </a:solidFill>
              </a:rPr>
              <a:t>zs2_kamieniec@wp.pl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. W przypadku pytań i wątpliwości prosimy o kontakt telefoniczny z sekretariatem szkoły pod nr </a:t>
            </a:r>
            <a:r>
              <a:rPr lang="pl-PL" sz="2000" i="1" dirty="0">
                <a:solidFill>
                  <a:schemeClr val="accent2">
                    <a:lumMod val="75000"/>
                  </a:schemeClr>
                </a:solidFill>
              </a:rPr>
              <a:t>74 8173-163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pl-PL" sz="2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pl-PL" sz="2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pl-PL" sz="2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DRUKI DO POBRANIA POD LINKAMI:</a:t>
            </a:r>
            <a:br>
              <a:rPr lang="pl-PL" sz="2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pl-PL" sz="2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BIP Zespołu Szkół nr 2</a:t>
            </a:r>
            <a:br>
              <a:rPr lang="pl-PL" sz="2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pl-PL" sz="2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sz="2000" dirty="0">
                <a:solidFill>
                  <a:schemeClr val="accent2">
                    <a:lumMod val="75000"/>
                  </a:schemeClr>
                </a:solidFill>
                <a:hlinkClick r:id="rId2"/>
              </a:rPr>
              <a:t>http://zs2kamieniec.szkolnybip.pl/p,11,rekrutacja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pl-PL" sz="2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pl-PL" sz="2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sz="2400" dirty="0">
                <a:solidFill>
                  <a:schemeClr val="accent2">
                    <a:lumMod val="75000"/>
                  </a:schemeClr>
                </a:solidFill>
              </a:rPr>
              <a:t>DYREKTOR ZESPOŁU SZKÓŁ NR 2 W KAMIEŃCU ZĄBKOWICKIM ARKADIUSZ ALBRECHT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4FA5DFF-7FE6-4855-84E6-DFA78EE97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AFD8CBA-54A3-4363-991B-B9C631BBFA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xmlns="" id="{3F088236-D655-4F88-B238-E167623580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xmlns="" id="{3DAC0C92-199E-475C-9390-119A9B027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24">
            <a:extLst>
              <a:ext uri="{FF2B5EF4-FFF2-40B4-BE49-F238E27FC236}">
                <a16:creationId xmlns:a16="http://schemas.microsoft.com/office/drawing/2014/main" xmlns="" id="{C4CFB339-0ED8-4FE2-9EF1-6D1375B84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xmlns="" id="{31896C80-2069-4431-9C19-83B913734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xmlns="" id="{BF120A21-0841-4823-B0C4-28AEBCEF9B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xmlns="" id="{DBB05BAE-BBD3-4289-899F-A6851503C6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Isosceles Triangle 29">
            <a:extLst>
              <a:ext uri="{FF2B5EF4-FFF2-40B4-BE49-F238E27FC236}">
                <a16:creationId xmlns:a16="http://schemas.microsoft.com/office/drawing/2014/main" xmlns="" id="{9874D11C-36F5-4BBE-A490-019A54E95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218819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F853DD8-442B-4D12-8806-373BEF2A7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8273" y="880398"/>
            <a:ext cx="6464105" cy="5666153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pl-PL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Drodzy Rodzice!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l-PL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Przed Wami wybór szkoły dla Waszego dziecka. Zapraszamy do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l-PL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Szkoły Podstawowej nr 2 im. Papieża Jana Pawła II w Kamieńcu Ząbkowickim.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l-PL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Pozwólmy dzieciom poznawać świat, nowych przyjaciół oraz uczyć się samodzielnego myślenia już teraz, a ich sukces będzie gwarantowany.</a:t>
            </a:r>
          </a:p>
          <a:p>
            <a:pPr marL="0" indent="0">
              <a:buNone/>
            </a:pP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 descr="Obraz zawierający tekst, podłoże, wewnątrz, kilka&#10;&#10;Opis wygenerowany automatycznie">
            <a:extLst>
              <a:ext uri="{FF2B5EF4-FFF2-40B4-BE49-F238E27FC236}">
                <a16:creationId xmlns:a16="http://schemas.microsoft.com/office/drawing/2014/main" xmlns="" id="{74D03EF9-A87B-4815-9EE8-4CAB0F99AF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251" r="18749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8" name="Isosceles Triangle 9">
            <a:extLst>
              <a:ext uri="{FF2B5EF4-FFF2-40B4-BE49-F238E27FC236}">
                <a16:creationId xmlns:a16="http://schemas.microsoft.com/office/drawing/2014/main" xmlns="" id="{3BCB5F6A-9EB0-40B0-9D13-3023E9A205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174854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33">
            <a:extLst>
              <a:ext uri="{FF2B5EF4-FFF2-40B4-BE49-F238E27FC236}">
                <a16:creationId xmlns:a16="http://schemas.microsoft.com/office/drawing/2014/main" xmlns="" id="{6CC33B2B-B475-4189-BA8F-3CF8248DC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xmlns="" id="{A59AAC92-4932-4D74-A545-BA3EEE56D4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B8446528-FA87-4017-B061-CF7EE79FA2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34D4B4D0-2493-42A2-AEEB-9970A64E8B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23">
              <a:extLst>
                <a:ext uri="{FF2B5EF4-FFF2-40B4-BE49-F238E27FC236}">
                  <a16:creationId xmlns:a16="http://schemas.microsoft.com/office/drawing/2014/main" xmlns="" id="{676E13B7-7CB7-4489-914B-4012EE6EBF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5">
              <a:extLst>
                <a:ext uri="{FF2B5EF4-FFF2-40B4-BE49-F238E27FC236}">
                  <a16:creationId xmlns:a16="http://schemas.microsoft.com/office/drawing/2014/main" xmlns="" id="{F2159841-C096-430C-B748-E8D2A5C994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xmlns="" id="{B4F167EF-5A0C-487E-8776-97310E39E0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27">
              <a:extLst>
                <a:ext uri="{FF2B5EF4-FFF2-40B4-BE49-F238E27FC236}">
                  <a16:creationId xmlns:a16="http://schemas.microsoft.com/office/drawing/2014/main" xmlns="" id="{9D8C053F-F025-4CB6-94C4-2841A20D68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Rectangle 28">
              <a:extLst>
                <a:ext uri="{FF2B5EF4-FFF2-40B4-BE49-F238E27FC236}">
                  <a16:creationId xmlns:a16="http://schemas.microsoft.com/office/drawing/2014/main" xmlns="" id="{78581BD0-3E75-48CB-A2A3-44DB1ACB66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29">
              <a:extLst>
                <a:ext uri="{FF2B5EF4-FFF2-40B4-BE49-F238E27FC236}">
                  <a16:creationId xmlns:a16="http://schemas.microsoft.com/office/drawing/2014/main" xmlns="" id="{E90D466A-AB95-4676-82CB-3BEC98AFF8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xmlns="" id="{3AFED863-874C-49D9-AE2F-B9DFF00D56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D22452F-E004-4680-9C5C-39991713E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-8467"/>
            <a:ext cx="9879297" cy="122686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</a:rPr>
              <a:t>Naszym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</a:rPr>
              <a:t>uczniom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</a:rPr>
              <a:t>zapewniamy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</a:rPr>
              <a:t>pełny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</a:rPr>
              <a:t>wszechstronny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</a:rPr>
              <a:t> rozwój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</a:rPr>
              <a:t>intelektualny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</a:rPr>
              <a:t>emocjonalny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</a:rPr>
              <a:t>społeczny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</a:rPr>
              <a:t>fizyczny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pl-PL" sz="2300" b="1" dirty="0">
                <a:solidFill>
                  <a:schemeClr val="accent2">
                    <a:lumMod val="75000"/>
                  </a:schemeClr>
                </a:solidFill>
              </a:rPr>
              <a:t>W tym roku Naszej Szkole przyznano certyfikat „Szkoły Dbającej o Bezpieczeństwo”  </a:t>
            </a:r>
            <a:endParaRPr lang="en-US" sz="23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xmlns="" id="{8688B84C-095A-4BDC-95E3-86F1BD5892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2693" y="1311931"/>
            <a:ext cx="4066509" cy="4964221"/>
          </a:xfrm>
          <a:prstGeom prst="rect">
            <a:avLst/>
          </a:prstGeom>
        </p:spPr>
      </p:pic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xmlns="" id="{30877C60-FAE1-4225-90C3-A844D6FAE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5493" y="1218398"/>
            <a:ext cx="3677725" cy="5026613"/>
          </a:xfrm>
          <a:prstGeom prst="rect">
            <a:avLst/>
          </a:prstGeom>
        </p:spPr>
      </p:pic>
      <p:pic>
        <p:nvPicPr>
          <p:cNvPr id="45" name="Obraz 44" descr="SP2-KAMIENIEC">
            <a:extLst>
              <a:ext uri="{FF2B5EF4-FFF2-40B4-BE49-F238E27FC236}">
                <a16:creationId xmlns:a16="http://schemas.microsoft.com/office/drawing/2014/main" xmlns="" id="{C2AC2E92-BB4D-4FE3-8B4E-C70B6377E322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529" y="6084737"/>
            <a:ext cx="7730773" cy="56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18880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0D42C52-EF80-4D5B-BDA1-27C0CED7B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30" y="293011"/>
            <a:ext cx="11580488" cy="1769586"/>
          </a:xfrm>
        </p:spPr>
        <p:txBody>
          <a:bodyPr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3200" b="1" dirty="0">
                <a:solidFill>
                  <a:schemeClr val="accent2">
                    <a:lumMod val="75000"/>
                  </a:schemeClr>
                </a:solidFill>
              </a:rPr>
              <a:t>Otrzymaliśmy dofinansowanie do pracowni w ramach podziału 0,4% rezerwy części oświatowej subwencji ogólnej MEN </a:t>
            </a: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pl-PL" sz="20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pl-PL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7096D044-DA5C-4E17-A27C-E829C9D56A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643" y="2151089"/>
            <a:ext cx="6273969" cy="3529107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054DCC3-94CE-4636-AB59-8A741671D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5018" y="1933731"/>
            <a:ext cx="3702322" cy="3880773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Mobilna pracownia Chemiczna</a:t>
            </a:r>
          </a:p>
          <a:p>
            <a:r>
              <a:rPr lang="pl-PL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Mobilna pracowania Biologiczna</a:t>
            </a:r>
          </a:p>
          <a:p>
            <a:r>
              <a:rPr lang="pl-PL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Mobilna pracownia Matematyczna</a:t>
            </a:r>
          </a:p>
          <a:p>
            <a:r>
              <a:rPr lang="pl-PL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Mobilna pracowania Fizyczna </a:t>
            </a:r>
          </a:p>
        </p:txBody>
      </p:sp>
    </p:spTree>
    <p:extLst>
      <p:ext uri="{BB962C8B-B14F-4D97-AF65-F5344CB8AC3E}">
        <p14:creationId xmlns:p14="http://schemas.microsoft.com/office/powerpoint/2010/main" xmlns="" val="1478065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6688477-EDFF-4883-A038-522EDCCFE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724" y="1518043"/>
            <a:ext cx="9875741" cy="1320800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Bierzemy udział w projekcie unijnym </a:t>
            </a:r>
            <a:br>
              <a:rPr lang="pl-PL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„Wiedza i doświadczenie kluczem przyszłości”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76BA9B21-B394-4DF4-8D0C-D8BF2725104C}"/>
              </a:ext>
            </a:extLst>
          </p:cNvPr>
          <p:cNvSpPr txBox="1"/>
          <p:nvPr/>
        </p:nvSpPr>
        <p:spPr>
          <a:xfrm>
            <a:off x="800724" y="5903626"/>
            <a:ext cx="10590551" cy="710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x-none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 współfinansowany z Europejskiego Funduszu Społecznego w ramach Regionalnego Programu Operacyjnego Województwa Dolnośląskiego 2014-2020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BC394CE-C807-4AB1-BDC2-59BDE9480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334" y="70893"/>
            <a:ext cx="10803146" cy="144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 descr="Obraz zawierający tekst, stół, stół w jadalni&#10;&#10;Opis wygenerowany automatycznie">
            <a:extLst>
              <a:ext uri="{FF2B5EF4-FFF2-40B4-BE49-F238E27FC236}">
                <a16:creationId xmlns:a16="http://schemas.microsoft.com/office/drawing/2014/main" xmlns="" id="{9BD32109-C35F-4B70-920C-54EB4E49B8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722" y="2838843"/>
            <a:ext cx="4880550" cy="3064783"/>
          </a:xfrm>
          <a:prstGeom prst="rect">
            <a:avLst/>
          </a:prstGeom>
        </p:spPr>
      </p:pic>
      <p:pic>
        <p:nvPicPr>
          <p:cNvPr id="11" name="Obraz 10" descr="Obraz zawierający tekst, osoba, wewnątrz, podłoże&#10;&#10;Opis wygenerowany automatycznie">
            <a:extLst>
              <a:ext uri="{FF2B5EF4-FFF2-40B4-BE49-F238E27FC236}">
                <a16:creationId xmlns:a16="http://schemas.microsoft.com/office/drawing/2014/main" xmlns="" id="{E96135A2-C81E-4FE2-ABDA-752E2B852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4372" y="2838843"/>
            <a:ext cx="4716905" cy="306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7269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F6CDA6D-D5E0-4573-AF81-DDC21A5CC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210" y="0"/>
            <a:ext cx="10331770" cy="1320800"/>
          </a:xfrm>
        </p:spPr>
        <p:txBody>
          <a:bodyPr>
            <a:normAutofit/>
          </a:bodyPr>
          <a:lstStyle/>
          <a:p>
            <a:r>
              <a:rPr lang="pl-PL" sz="3300" dirty="0">
                <a:solidFill>
                  <a:schemeClr val="accent2">
                    <a:lumMod val="50000"/>
                  </a:schemeClr>
                </a:solidFill>
              </a:rPr>
              <a:t>W ramach projektu prowadzimy następujące zajęcia edukacyjne  </a:t>
            </a:r>
          </a:p>
        </p:txBody>
      </p:sp>
      <p:pic>
        <p:nvPicPr>
          <p:cNvPr id="5" name="Picture 4" descr="Skomplikowane formuły matematyczne na tablicy">
            <a:extLst>
              <a:ext uri="{FF2B5EF4-FFF2-40B4-BE49-F238E27FC236}">
                <a16:creationId xmlns:a16="http://schemas.microsoft.com/office/drawing/2014/main" xmlns="" id="{E7C7258E-97DD-484D-834B-70911107B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00" r="24839" b="2"/>
          <a:stretch/>
        </p:blipFill>
        <p:spPr>
          <a:xfrm>
            <a:off x="20" y="10"/>
            <a:ext cx="2734036" cy="6867719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xmlns="" id="{ECD25CC7-FC66-488C-8D61-0FE7ECF161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53CCAE7-D265-4489-B1AA-8F762D349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7128" y="1294776"/>
            <a:ext cx="10095461" cy="5436849"/>
          </a:xfrm>
        </p:spPr>
        <p:txBody>
          <a:bodyPr numCol="3">
            <a:normAutofit fontScale="55000" lnSpcReduction="20000"/>
          </a:bodyPr>
          <a:lstStyle/>
          <a:p>
            <a:pPr marL="342900" marR="467995" lvl="0" indent="-342900">
              <a:lnSpc>
                <a:spcPct val="90000"/>
              </a:lnSpc>
              <a:spcAft>
                <a:spcPts val="1000"/>
              </a:spcAft>
              <a:buFont typeface="Times New Roman" panose="02020603050405020304" pitchFamily="18" charset="0"/>
              <a:buAutoNum type="arabicPeriod"/>
            </a:pPr>
            <a: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zajęć dla uczniów: zajęcia wyrównawcze z j. angielskiego</a:t>
            </a:r>
          </a:p>
          <a:p>
            <a:pPr marL="342900" marR="467995" lvl="0" indent="-342900">
              <a:lnSpc>
                <a:spcPct val="90000"/>
              </a:lnSpc>
              <a:spcAft>
                <a:spcPts val="1000"/>
              </a:spcAft>
              <a:buFont typeface="Times New Roman" panose="02020603050405020304" pitchFamily="18" charset="0"/>
              <a:buAutoNum type="arabicPeriod"/>
            </a:pPr>
            <a: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zajęć dla uczniów: zajęcia rozwijające z j. angielskiego; </a:t>
            </a:r>
          </a:p>
          <a:p>
            <a:pPr marL="342900" marR="467995" lvl="0" indent="-342900">
              <a:lnSpc>
                <a:spcPct val="90000"/>
              </a:lnSpc>
              <a:spcAft>
                <a:spcPts val="1000"/>
              </a:spcAft>
              <a:buFont typeface="Times New Roman" panose="02020603050405020304" pitchFamily="18" charset="0"/>
              <a:buAutoNum type="arabicPeriod"/>
            </a:pPr>
            <a: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zajęć dla uczniów: zajęcia wyrównawcze z j. niemieckiego; </a:t>
            </a:r>
          </a:p>
          <a:p>
            <a:pPr marL="342900" marR="467995" lvl="0" indent="-342900">
              <a:lnSpc>
                <a:spcPct val="90000"/>
              </a:lnSpc>
              <a:spcAft>
                <a:spcPts val="1000"/>
              </a:spcAft>
              <a:buFont typeface="Times New Roman" panose="02020603050405020304" pitchFamily="18" charset="0"/>
              <a:buAutoNum type="arabicPeriod"/>
            </a:pPr>
            <a: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zajęć dla uczniów: zajęcia wyrównawcze z matematyki; </a:t>
            </a:r>
          </a:p>
          <a:p>
            <a:pPr marL="342900" marR="467995" lvl="0" indent="-342900">
              <a:lnSpc>
                <a:spcPct val="90000"/>
              </a:lnSpc>
              <a:spcAft>
                <a:spcPts val="1000"/>
              </a:spcAft>
              <a:buFont typeface="Times New Roman" panose="02020603050405020304" pitchFamily="18" charset="0"/>
              <a:buAutoNum type="arabicPeriod"/>
            </a:pPr>
            <a: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zajęć dla uczniów: zajęcia rozwijające z matematyki; </a:t>
            </a:r>
          </a:p>
          <a:p>
            <a:pPr marL="342900" marR="467995" lvl="0" indent="-342900">
              <a:lnSpc>
                <a:spcPct val="90000"/>
              </a:lnSpc>
              <a:spcAft>
                <a:spcPts val="1000"/>
              </a:spcAft>
              <a:buFont typeface="Times New Roman" panose="02020603050405020304" pitchFamily="18" charset="0"/>
              <a:buAutoNum type="arabicPeriod"/>
            </a:pPr>
            <a: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zajęć dla uczniów: zajęcia matematyka i kształty;  </a:t>
            </a:r>
          </a:p>
          <a:p>
            <a:pPr marL="342900" marR="467995" lvl="0" indent="-342900">
              <a:lnSpc>
                <a:spcPct val="90000"/>
              </a:lnSpc>
              <a:spcAft>
                <a:spcPts val="1000"/>
              </a:spcAft>
              <a:buFont typeface="Times New Roman" panose="02020603050405020304" pitchFamily="18" charset="0"/>
              <a:buAutoNum type="arabicPeriod"/>
            </a:pPr>
            <a: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zajęć dla uczniów: </a:t>
            </a:r>
            <a:r>
              <a:rPr lang="pl-PL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zaj</a:t>
            </a:r>
            <a: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matem. a logiczne myślenie w życiu codzienny</a:t>
            </a:r>
          </a:p>
          <a:p>
            <a:pPr marR="467995">
              <a:lnSpc>
                <a:spcPct val="90000"/>
              </a:lnSpc>
              <a:spcAft>
                <a:spcPts val="1000"/>
              </a:spcAft>
              <a:buFont typeface="Times New Roman" panose="02020603050405020304" pitchFamily="18" charset="0"/>
              <a:buAutoNum type="arabicPeriod"/>
            </a:pPr>
            <a:r>
              <a:rPr lang="pl-PL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zajęć dla uczniów: przyroda drogą eksperymentu; </a:t>
            </a:r>
            <a:endParaRPr lang="pl-PL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467995" lvl="0" indent="-342900">
              <a:lnSpc>
                <a:spcPct val="90000"/>
              </a:lnSpc>
              <a:spcAft>
                <a:spcPts val="1000"/>
              </a:spcAft>
              <a:buFont typeface="Times New Roman" panose="02020603050405020304" pitchFamily="18" charset="0"/>
              <a:buAutoNum type="arabicPeriod"/>
            </a:pPr>
            <a: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zajęć dla uczniów: matematyka - odkrywanie dla klas młodszych; </a:t>
            </a:r>
          </a:p>
          <a:p>
            <a:pPr marL="342900" marR="467995" lvl="0" indent="-342900">
              <a:lnSpc>
                <a:spcPct val="90000"/>
              </a:lnSpc>
              <a:spcAft>
                <a:spcPts val="1000"/>
              </a:spcAft>
              <a:buFont typeface="Times New Roman" panose="02020603050405020304" pitchFamily="18" charset="0"/>
              <a:buAutoNum type="arabicPeriod"/>
            </a:pPr>
            <a: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zajęć dla uczniów: matematyka - inspiracje dla klas starszych; </a:t>
            </a:r>
          </a:p>
          <a:p>
            <a:pPr marL="342900" marR="467995" lvl="0" indent="-342900">
              <a:lnSpc>
                <a:spcPct val="90000"/>
              </a:lnSpc>
              <a:spcAft>
                <a:spcPts val="1000"/>
              </a:spcAft>
              <a:buFont typeface="Times New Roman" panose="02020603050405020304" pitchFamily="18" charset="0"/>
              <a:buAutoNum type="arabicPeriod"/>
            </a:pPr>
            <a: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zajęć dla uczniów: zajęcia informatyczne;  </a:t>
            </a:r>
          </a:p>
          <a:p>
            <a:pPr marL="342900" marR="467995" lvl="0" indent="-342900">
              <a:lnSpc>
                <a:spcPct val="90000"/>
              </a:lnSpc>
              <a:spcAft>
                <a:spcPts val="1000"/>
              </a:spcAft>
              <a:buFont typeface="Times New Roman" panose="02020603050405020304" pitchFamily="18" charset="0"/>
              <a:buAutoNum type="arabicPeriod"/>
            </a:pPr>
            <a: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zajęć dla uczniów: </a:t>
            </a:r>
            <a:r>
              <a:rPr lang="pl-PL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rozwij.komp</a:t>
            </a:r>
            <a: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cyfrowe uczniów w tym </a:t>
            </a:r>
            <a:r>
              <a:rPr lang="pl-PL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bezp.w</a:t>
            </a:r>
            <a: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cyberprz</a:t>
            </a:r>
            <a: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.; </a:t>
            </a:r>
          </a:p>
          <a:p>
            <a:pPr marL="342900" marR="467995" lvl="0" indent="-342900">
              <a:lnSpc>
                <a:spcPct val="90000"/>
              </a:lnSpc>
              <a:spcAft>
                <a:spcPts val="1000"/>
              </a:spcAft>
              <a:buFont typeface="Times New Roman" panose="02020603050405020304" pitchFamily="18" charset="0"/>
              <a:buAutoNum type="arabicPeriod"/>
            </a:pPr>
            <a: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zajęć dla uczniów: matematyka drogą eksperymentu; </a:t>
            </a:r>
          </a:p>
          <a:p>
            <a:pPr marL="342900" marR="467995" lvl="0" indent="-342900">
              <a:lnSpc>
                <a:spcPct val="90000"/>
              </a:lnSpc>
              <a:spcAft>
                <a:spcPts val="1000"/>
              </a:spcAft>
              <a:buFont typeface="Times New Roman" panose="02020603050405020304" pitchFamily="18" charset="0"/>
              <a:buAutoNum type="arabicPeriod"/>
            </a:pPr>
            <a: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zajęć dla uczniów: chemia drogą eksperymentu; </a:t>
            </a:r>
          </a:p>
          <a:p>
            <a:pPr marL="342900" marR="467995" lvl="0" indent="-342900">
              <a:lnSpc>
                <a:spcPct val="90000"/>
              </a:lnSpc>
              <a:spcAft>
                <a:spcPts val="1000"/>
              </a:spcAft>
              <a:buFont typeface="Times New Roman" panose="02020603050405020304" pitchFamily="18" charset="0"/>
              <a:buAutoNum type="arabicPeriod"/>
            </a:pPr>
            <a: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zajęć dla uczniów: geografia drogą eksperymentu;  </a:t>
            </a:r>
          </a:p>
          <a:p>
            <a:pPr marL="342900" marR="467995" lvl="0" indent="-342900">
              <a:lnSpc>
                <a:spcPct val="90000"/>
              </a:lnSpc>
              <a:spcAft>
                <a:spcPts val="1000"/>
              </a:spcAft>
              <a:buFont typeface="Times New Roman" panose="02020603050405020304" pitchFamily="18" charset="0"/>
              <a:buAutoNum type="arabicPeriod"/>
            </a:pPr>
            <a: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zajęć dla uczniów: fizyka drogą eksperymentu;  </a:t>
            </a:r>
          </a:p>
          <a:p>
            <a:pPr marL="342900" marR="467995" lvl="0" indent="-342900">
              <a:lnSpc>
                <a:spcPct val="90000"/>
              </a:lnSpc>
              <a:spcAft>
                <a:spcPts val="1000"/>
              </a:spcAft>
              <a:buFont typeface="Times New Roman" panose="02020603050405020304" pitchFamily="18" charset="0"/>
              <a:buAutoNum type="arabicPeriod"/>
            </a:pPr>
            <a: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zajęć dla uczniów: biologia drogą eksperymentu;  </a:t>
            </a:r>
          </a:p>
          <a:p>
            <a:pPr marL="342900" marR="467995" lvl="0" indent="-342900">
              <a:lnSpc>
                <a:spcPct val="90000"/>
              </a:lnSpc>
              <a:spcAft>
                <a:spcPts val="1000"/>
              </a:spcAft>
              <a:buFont typeface="Times New Roman" panose="02020603050405020304" pitchFamily="18" charset="0"/>
              <a:buAutoNum type="arabicPeriod"/>
            </a:pPr>
            <a: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zajęć dla uczniów: matematyka w kuchni; </a:t>
            </a:r>
          </a:p>
          <a:p>
            <a:pPr marL="342900" marR="467995" lvl="0" indent="-342900">
              <a:lnSpc>
                <a:spcPct val="90000"/>
              </a:lnSpc>
              <a:spcAft>
                <a:spcPts val="1000"/>
              </a:spcAft>
              <a:buFont typeface="Times New Roman" panose="02020603050405020304" pitchFamily="18" charset="0"/>
              <a:buAutoNum type="arabicPeriod"/>
            </a:pPr>
            <a: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zajęć dla uczniów: zajęcia </a:t>
            </a:r>
            <a:r>
              <a:rPr lang="pl-PL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korekcyjno</a:t>
            </a:r>
            <a: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 kompensacyjne; </a:t>
            </a:r>
          </a:p>
          <a:p>
            <a:pPr marL="342900" marR="467995" lvl="0" indent="-342900">
              <a:lnSpc>
                <a:spcPct val="90000"/>
              </a:lnSpc>
              <a:spcAft>
                <a:spcPts val="1000"/>
              </a:spcAft>
              <a:buFont typeface="Times New Roman" panose="02020603050405020304" pitchFamily="18" charset="0"/>
              <a:buAutoNum type="arabicPeriod"/>
            </a:pPr>
            <a: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zajęć dla uczniów: zajęcia logopedyczne; 		</a:t>
            </a:r>
          </a:p>
          <a:p>
            <a:pPr marL="342900" marR="467995" lvl="0" indent="-342900">
              <a:lnSpc>
                <a:spcPct val="90000"/>
              </a:lnSpc>
              <a:buFont typeface="Times New Roman" panose="02020603050405020304" pitchFamily="18" charset="0"/>
              <a:buAutoNum type="arabicPeriod"/>
            </a:pPr>
            <a: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zajęć dla uczniów: zajęcia socjoterapeutyczne; </a:t>
            </a:r>
          </a:p>
          <a:p>
            <a:pPr marL="342900" lvl="0" indent="-342900">
              <a:lnSpc>
                <a:spcPct val="90000"/>
              </a:lnSpc>
              <a:spcAft>
                <a:spcPts val="1000"/>
              </a:spcAft>
              <a:buFont typeface="Times New Roman" panose="02020603050405020304" pitchFamily="18" charset="0"/>
              <a:buAutoNum type="arabicPeriod"/>
            </a:pPr>
            <a: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zajęć dla uczniów: zajęcia </a:t>
            </a:r>
            <a:r>
              <a:rPr lang="pl-PL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psychoedukacyjne</a:t>
            </a:r>
            <a: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342900" lvl="0" indent="-342900">
              <a:lnSpc>
                <a:spcPct val="90000"/>
              </a:lnSpc>
              <a:spcAft>
                <a:spcPts val="1000"/>
              </a:spcAft>
              <a:buFont typeface="Times New Roman" panose="02020603050405020304" pitchFamily="18" charset="0"/>
              <a:buAutoNum type="arabicPeriod"/>
            </a:pPr>
            <a:r>
              <a:rPr lang="pl-PL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zajęć dla uczniów: doradztwo edukacyjno-zawodowe; </a:t>
            </a:r>
          </a:p>
          <a:p>
            <a:pPr>
              <a:lnSpc>
                <a:spcPct val="90000"/>
              </a:lnSpc>
            </a:pPr>
            <a:endParaRPr lang="pl-PL" sz="600" dirty="0"/>
          </a:p>
        </p:txBody>
      </p:sp>
    </p:spTree>
    <p:extLst>
      <p:ext uri="{BB962C8B-B14F-4D97-AF65-F5344CB8AC3E}">
        <p14:creationId xmlns:p14="http://schemas.microsoft.com/office/powerpoint/2010/main" xmlns="" val="4140692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1B47F59-8727-4D35-AB5B-C35ACDFC5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619" y="468026"/>
            <a:ext cx="8596668" cy="1320800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accent2">
                    <a:lumMod val="50000"/>
                  </a:schemeClr>
                </a:solidFill>
              </a:rPr>
              <a:t>Projekt: Matematyka w kuchni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5" name="Symbol zastępczy zawartości 4" descr="Obraz zawierający osoba, pozujący, grupa&#10;&#10;Opis wygenerowany automatycznie">
            <a:extLst>
              <a:ext uri="{FF2B5EF4-FFF2-40B4-BE49-F238E27FC236}">
                <a16:creationId xmlns:a16="http://schemas.microsoft.com/office/drawing/2014/main" xmlns="" id="{4A5B87F0-16CA-4837-BD45-670FBDB884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1520792"/>
            <a:ext cx="6835517" cy="5337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Obraz zawierający osoba, podłoże, wewnątrz, dziecko&#10;&#10;Opis wygenerowany automatycznie">
            <a:extLst>
              <a:ext uri="{FF2B5EF4-FFF2-40B4-BE49-F238E27FC236}">
                <a16:creationId xmlns:a16="http://schemas.microsoft.com/office/drawing/2014/main" xmlns="" id="{AE22E56A-C8B1-4E9B-8AA9-8F835DC60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39659" y="0"/>
            <a:ext cx="4052341" cy="4746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 descr="Obraz zawierający tekst, osoba, wewnątrz, dziecko&#10;&#10;Opis wygenerowany automatycznie">
            <a:extLst>
              <a:ext uri="{FF2B5EF4-FFF2-40B4-BE49-F238E27FC236}">
                <a16:creationId xmlns:a16="http://schemas.microsoft.com/office/drawing/2014/main" xmlns="" id="{0C2887C9-E1D2-4A6B-8848-CAB9716FF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9127" y="3174404"/>
            <a:ext cx="5623458" cy="3789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8723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5AFB369-4673-4727-A7CD-D86AFE0AE0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xmlns="" id="{50709826-4D6B-4A97-8DB3-5DA1666262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47263F58-6EE6-45B3-9BF2-C0BD5D30A5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5197CE03-EB81-4718-BEA1-C2D488961E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xmlns="" id="{A3451629-72D6-4E33-A99A-40FAF7445D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xmlns="" id="{E04F0FD4-BCD5-4435-A6B5-A2E69303B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xmlns="" id="{DE110F09-1C81-4E73-B5E9-D857CD879F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xmlns="" id="{273A9C01-06BD-4E8E-8BBF-2E2A9ECF49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xmlns="" id="{B206C9B2-27BE-4B6F-A4D0-485FBBEB58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xmlns="" id="{2E7D673E-0C5C-4F2B-B46E-3E9286B9E8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xmlns="" id="{F0F78B34-9B26-4CA9-B8F0-B9638730F9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Symbol zastępczy zawartości 4" descr="Obraz zawierający plaża, zewnętrzne, podłoże, dłoń&#10;&#10;Opis wygenerowany automatycznie">
            <a:extLst>
              <a:ext uri="{FF2B5EF4-FFF2-40B4-BE49-F238E27FC236}">
                <a16:creationId xmlns:a16="http://schemas.microsoft.com/office/drawing/2014/main" xmlns="" id="{8F9E05CE-A6B5-4022-A592-A1C2964982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92" b="9091"/>
          <a:stretch/>
        </p:blipFill>
        <p:spPr>
          <a:xfrm>
            <a:off x="1" y="-18515"/>
            <a:ext cx="12191999" cy="6857990"/>
          </a:xfrm>
          <a:prstGeom prst="rect">
            <a:avLst/>
          </a:prstGeom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xmlns="" id="{948AE52C-AD58-4D7E-BBEC-741EA69A90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xmlns="" id="{EB3158C7-B011-4D27-BC9D-27EA5BE02D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7295AA18-FA8B-4B5D-9477-7F5F51288F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5E377175-C211-4D7B-89F7-92406DBD73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xmlns="" id="{40EA1C2A-B332-4211-8479-EA99BC303E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xmlns="" id="{24A97CC0-C913-4A9C-B6E8-755C7D15EA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xmlns="" id="{9DFA36DF-98BD-46D3-A75B-97154DB482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2CBD993-BC83-4AB1-B8C8-686148521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7424" y="1690834"/>
            <a:ext cx="4569803" cy="388961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pl-PL" sz="3800" dirty="0"/>
              <a:t/>
            </a:r>
            <a:br>
              <a:rPr lang="pl-PL" sz="3800" dirty="0"/>
            </a:br>
            <a:r>
              <a:rPr lang="pl-PL" sz="3800" dirty="0"/>
              <a:t/>
            </a:r>
            <a:br>
              <a:rPr lang="pl-PL" sz="3800" dirty="0"/>
            </a:br>
            <a:r>
              <a:rPr lang="pl-PL" sz="3800" dirty="0"/>
              <a:t/>
            </a:r>
            <a:br>
              <a:rPr lang="pl-PL" sz="3800" dirty="0"/>
            </a:br>
            <a:r>
              <a:rPr lang="pl-PL" sz="3800" dirty="0"/>
              <a:t/>
            </a:r>
            <a:br>
              <a:rPr lang="pl-PL" sz="3800" dirty="0"/>
            </a:br>
            <a:r>
              <a:rPr lang="pl-PL" sz="3800" dirty="0"/>
              <a:t/>
            </a:r>
            <a:br>
              <a:rPr lang="pl-PL" sz="3800" dirty="0"/>
            </a:br>
            <a:r>
              <a:rPr lang="pl-PL" sz="3800" dirty="0"/>
              <a:t/>
            </a:r>
            <a:br>
              <a:rPr lang="pl-PL" sz="3800" dirty="0"/>
            </a:b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ERASMUS +</a:t>
            </a:r>
            <a:r>
              <a:rPr lang="pl-PL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dirty="0"/>
              <a:t/>
            </a:r>
            <a:br>
              <a:rPr lang="en-US" sz="3800" dirty="0"/>
            </a:br>
            <a:r>
              <a:rPr lang="en-US" sz="3800" dirty="0" err="1"/>
              <a:t>Unijny</a:t>
            </a:r>
            <a:r>
              <a:rPr lang="en-US" sz="3800" dirty="0"/>
              <a:t> program </a:t>
            </a:r>
            <a:r>
              <a:rPr lang="en-US" sz="3800" dirty="0" err="1"/>
              <a:t>edukacyjny</a:t>
            </a:r>
            <a:r>
              <a:rPr lang="en-US" sz="3800" dirty="0"/>
              <a:t> </a:t>
            </a:r>
            <a:r>
              <a:rPr lang="en-US" sz="3800" dirty="0" err="1"/>
              <a:t>na</a:t>
            </a:r>
            <a:r>
              <a:rPr lang="en-US" sz="3800" dirty="0"/>
              <a:t> </a:t>
            </a:r>
            <a:r>
              <a:rPr lang="pl-PL" sz="3800" dirty="0"/>
              <a:t/>
            </a:r>
            <a:br>
              <a:rPr lang="pl-PL" sz="3800" dirty="0"/>
            </a:br>
            <a:r>
              <a:rPr lang="en-US" sz="3800" dirty="0" err="1"/>
              <a:t>lata</a:t>
            </a:r>
            <a:r>
              <a:rPr lang="en-US" sz="3800" dirty="0"/>
              <a:t> 2021-2027</a:t>
            </a:r>
            <a:r>
              <a:rPr lang="pl-PL" sz="3800" dirty="0"/>
              <a:t/>
            </a:r>
            <a:br>
              <a:rPr lang="pl-PL" sz="3800" dirty="0"/>
            </a:br>
            <a:r>
              <a:rPr lang="pl-PL" sz="3800" dirty="0"/>
              <a:t>- wymiana zagraniczna uczniów</a:t>
            </a:r>
            <a:br>
              <a:rPr lang="pl-PL" sz="3800" dirty="0"/>
            </a:br>
            <a:r>
              <a:rPr lang="pl-PL" sz="3800" dirty="0"/>
              <a:t>- kompetencje językowe</a:t>
            </a:r>
            <a:endParaRPr lang="en-US" sz="3800" dirty="0"/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xmlns="" id="{D1D22F90-51DE-40F7-96EE-8E9894DF0E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xmlns="" id="{F45D120E-4F36-4767-98FA-949993B8E1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xmlns="" id="{B541A2F0-1EDC-4D03-94AC-35BC742CEA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xmlns="" id="{08CE2AE4-51CC-4060-8818-423BB07BF3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669389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s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TM02900688[[fn=Faseta]]</Template>
  <TotalTime>3415</TotalTime>
  <Words>289</Words>
  <Application>Microsoft Office PowerPoint</Application>
  <PresentationFormat>Niestandardowy</PresentationFormat>
  <Paragraphs>62</Paragraphs>
  <Slides>27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28" baseType="lpstr">
      <vt:lpstr>Faseta</vt:lpstr>
      <vt:lpstr>Ząbkowickiego </vt:lpstr>
      <vt:lpstr>„Dzieci są wiosną rodziny i społeczeństwa, nadzieją, która ciągle kwitnie, przyszłością, która bez przerwy się otwiera’’  Św. JAN PAWEŁ II</vt:lpstr>
      <vt:lpstr>Slajd 3</vt:lpstr>
      <vt:lpstr>Naszym uczniom zapewniamy pełny i wszechstronny rozwój intelektualny, emocjonalny, społeczny i fizyczny. W tym roku Naszej Szkole przyznano certyfikat „Szkoły Dbającej o Bezpieczeństwo”  </vt:lpstr>
      <vt:lpstr>Otrzymaliśmy dofinansowanie do pracowni w ramach podziału 0,4% rezerwy części oświatowej subwencji ogólnej MEN  </vt:lpstr>
      <vt:lpstr>Bierzemy udział w projekcie unijnym  „Wiedza i doświadczenie kluczem przyszłości” </vt:lpstr>
      <vt:lpstr>W ramach projektu prowadzimy następujące zajęcia edukacyjne  </vt:lpstr>
      <vt:lpstr>Projekt: Matematyka w kuchni </vt:lpstr>
      <vt:lpstr>      ERASMUS +   Unijny program edukacyjny na  lata 2021-2027 - wymiana zagraniczna uczniów - kompetencje językowe</vt:lpstr>
      <vt:lpstr>Współpraca z Akademią Piłkarską GOAL prowadzona przez nauczyciela Naszej Szkoły </vt:lpstr>
      <vt:lpstr>Wysokie wyniki w nauce oraz konkursach  Nasza uczennica została Laureatką konkursu zDolny Ślązak organizowany w ramach Dolnośląskiego Systemu Wspierania Uzdolnień   </vt:lpstr>
      <vt:lpstr>Jesteśmy organizatorami Regionalnego Konkursu Wiedzy o Janie Pawle II</vt:lpstr>
      <vt:lpstr>Organizujemy Dzień Patrona Szkoły Papieża Jana Pawła II</vt:lpstr>
      <vt:lpstr>Uczestniczymy w wielu konkursach </vt:lpstr>
      <vt:lpstr>Posiadamy gabinety terapeutyczne oraz wykwalifikowaną kadrę pedagogiczną</vt:lpstr>
      <vt:lpstr>Szkoła zapewnia przyjazną atmosferę </vt:lpstr>
      <vt:lpstr>Dobry kontakt nauczycieli z uczniami i rodzicami </vt:lpstr>
      <vt:lpstr>Nasza Szkoła oferuje różnorodność kół zainteresowań </vt:lpstr>
      <vt:lpstr>Prowadzimy Szkolny Klub Wolontariat oraz  Samorząd Uczniowski </vt:lpstr>
      <vt:lpstr>Promujemy edukację włączającą </vt:lpstr>
      <vt:lpstr>Dbamy o zdrowie i bezpieczeństwo </vt:lpstr>
      <vt:lpstr>Slajd 22</vt:lpstr>
      <vt:lpstr>Świetlica czynna zgodnie z deklaracjami rodziców  do godziny16:00 </vt:lpstr>
      <vt:lpstr>Posiadamy wyposażoną Bibliotekę  </vt:lpstr>
      <vt:lpstr>Organizujemy wycieczki </vt:lpstr>
      <vt:lpstr>Slajd 26</vt:lpstr>
      <vt:lpstr>Serdecznie zapraszamy wszystkie dzieci do Szkoły Podstawowej nr 2 im. Papieża Jana Pawła II w Kamieńcu Ząbkowickim   Proszę Rodziców o składanie deklaracji, wniosków i potwierdzeń zapisu w określonych terminach osobiście w sekretariacie szkoły z zachowaniem reżimu sanitarnego lub drogą elektroniczną na adres e-mail zs2_kamieniec@wp.pl. W przypadku pytań i wątpliwości prosimy o kontakt telefoniczny z sekretariatem szkoły pod nr 74 8173-163   DRUKI DO POBRANIA POD LINKAMI:  BIP Zespołu Szkół nr 2  http://zs2kamieniec.szkolnybip.pl/p,11,rekrutacja  DYREKTOR ZESPOŁU SZKÓŁ NR 2 W KAMIEŃCU ZĄBKOWICKIM ARKADIUSZ ALBRECHT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Ząbkowickiego</dc:title>
  <dc:creator>test test</dc:creator>
  <cp:lastModifiedBy>Dyrektor</cp:lastModifiedBy>
  <cp:revision>2</cp:revision>
  <dcterms:created xsi:type="dcterms:W3CDTF">2021-02-08T11:28:53Z</dcterms:created>
  <dcterms:modified xsi:type="dcterms:W3CDTF">2021-02-15T07:04:44Z</dcterms:modified>
</cp:coreProperties>
</file>