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29.11.2021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516" y="0"/>
            <a:ext cx="5288946" cy="6858000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179512" y="404664"/>
            <a:ext cx="1656184" cy="38884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Vyfarbi </a:t>
            </a:r>
            <a:r>
              <a:rPr lang="sk-SK" dirty="0" err="1" smtClean="0"/>
              <a:t>Santu</a:t>
            </a:r>
            <a:r>
              <a:rPr lang="sk-SK" dirty="0" smtClean="0"/>
              <a:t> podľa čísel na žiarovkách.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0470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Prezentácia na obrazovke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Veronika</dc:creator>
  <cp:lastModifiedBy>Veronika Tvrdá</cp:lastModifiedBy>
  <cp:revision>1</cp:revision>
  <dcterms:created xsi:type="dcterms:W3CDTF">2021-11-29T12:20:15Z</dcterms:created>
  <dcterms:modified xsi:type="dcterms:W3CDTF">2021-11-29T12:22:24Z</dcterms:modified>
</cp:coreProperties>
</file>