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-2712" y="-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dátumu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Zástupný symbol päty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cxnSp>
        <p:nvCxnSpPr>
          <p:cNvPr id="7" name="Rovná spojnica 6"/>
          <p:cNvCxnSpPr/>
          <p:nvPr/>
        </p:nvCxnSpPr>
        <p:spPr>
          <a:xfrm>
            <a:off x="914400" y="4916993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cxnSp>
        <p:nvCxnSpPr>
          <p:cNvPr id="10" name="Rovná spojnica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8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11/24/2021</a:t>
            </a:fld>
            <a:endParaRPr lang="en-US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62974" y="4230151"/>
            <a:ext cx="9112689" cy="1267097"/>
          </a:xfrm>
        </p:spPr>
        <p:txBody>
          <a:bodyPr/>
          <a:lstStyle/>
          <a:p>
            <a:r>
              <a:rPr lang="sk-SK" sz="28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Strelci, teraz si vyskúšame tvoj všeobecný prehľad. Položím ti pár otázok, na ktoré mi odpovieš vlastnými slovami</a:t>
            </a:r>
            <a:r>
              <a:rPr lang="sk-SK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52755" y="505604"/>
            <a:ext cx="8791575" cy="2387600"/>
          </a:xfrm>
        </p:spPr>
        <p:txBody>
          <a:bodyPr>
            <a:normAutofit fontScale="90000"/>
          </a:bodyPr>
          <a:lstStyle/>
          <a:p>
            <a:r>
              <a:rPr lang="sk-SK" sz="6700" dirty="0" smtClean="0"/>
              <a:t>VŠEOBECNÝ STRELECKÝ</a:t>
            </a:r>
            <a:r>
              <a:rPr lang="sk-SK" sz="6000" dirty="0" smtClean="0"/>
              <a:t/>
            </a:r>
            <a:br>
              <a:rPr lang="sk-SK" sz="6000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</a:t>
            </a:r>
            <a:r>
              <a:rPr lang="sk-SK" sz="6700" dirty="0" smtClean="0"/>
              <a:t>PREHĽAD</a:t>
            </a:r>
            <a:endParaRPr lang="sk-SK" sz="6700" dirty="0"/>
          </a:p>
        </p:txBody>
      </p:sp>
      <p:pic>
        <p:nvPicPr>
          <p:cNvPr id="4" name="Picture 2" descr="C:\Users\Marek\Desktop\bg-homepage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834" y="1328468"/>
            <a:ext cx="2053087" cy="181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82" y="1483743"/>
            <a:ext cx="1866181" cy="1656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29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objekt pre obsah 6"/>
          <p:cNvSpPr>
            <a:spLocks noGrp="1"/>
          </p:cNvSpPr>
          <p:nvPr>
            <p:ph sz="half" idx="2"/>
          </p:nvPr>
        </p:nvSpPr>
        <p:spPr>
          <a:xfrm>
            <a:off x="4905556" y="2904070"/>
            <a:ext cx="4169434" cy="1127501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5094" y="65578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8900" b="1" dirty="0" smtClean="0">
                <a:solidFill>
                  <a:schemeClr val="tx1"/>
                </a:solidFill>
              </a:rPr>
              <a:t>1. </a:t>
            </a:r>
            <a:r>
              <a:rPr lang="sk-SK" sz="4400" b="1" dirty="0" smtClean="0">
                <a:solidFill>
                  <a:schemeClr val="tx1"/>
                </a:solidFill>
              </a:rPr>
              <a:t>Aké zbrane používame pri tréningoch?</a:t>
            </a:r>
            <a:br>
              <a:rPr lang="sk-SK" sz="4400" b="1" dirty="0" smtClean="0">
                <a:solidFill>
                  <a:schemeClr val="tx1"/>
                </a:solidFill>
              </a:rPr>
            </a:br>
            <a:r>
              <a:rPr lang="sk-SK" sz="4400" b="1" dirty="0" smtClean="0">
                <a:solidFill>
                  <a:schemeClr val="tx1"/>
                </a:solidFill>
              </a:rPr>
              <a:t>(Obidva druhy)</a:t>
            </a:r>
            <a:endParaRPr lang="sk-SK" sz="4400" b="1" dirty="0">
              <a:solidFill>
                <a:schemeClr val="tx1"/>
              </a:solidFill>
            </a:endParaRPr>
          </a:p>
        </p:txBody>
      </p:sp>
      <p:sp>
        <p:nvSpPr>
          <p:cNvPr id="8" name="Šípka doprava 7"/>
          <p:cNvSpPr/>
          <p:nvPr/>
        </p:nvSpPr>
        <p:spPr>
          <a:xfrm>
            <a:off x="2122019" y="3053753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ástupný objekt pre obsah 6"/>
          <p:cNvSpPr>
            <a:spLocks noGrp="1"/>
          </p:cNvSpPr>
          <p:nvPr>
            <p:ph sz="half" idx="2"/>
          </p:nvPr>
        </p:nvSpPr>
        <p:spPr>
          <a:xfrm>
            <a:off x="4954439" y="4836231"/>
            <a:ext cx="4169434" cy="1127501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11" name="Šípka doprava 10"/>
          <p:cNvSpPr/>
          <p:nvPr/>
        </p:nvSpPr>
        <p:spPr>
          <a:xfrm>
            <a:off x="2122018" y="5017700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7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015" y="1104184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57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2" grpId="0"/>
      <p:bldP spid="8" grpId="0" animBg="1"/>
      <p:bldP spid="10" grpId="0" build="p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5873" y="983585"/>
            <a:ext cx="10972800" cy="1143000"/>
          </a:xfrm>
        </p:spPr>
        <p:txBody>
          <a:bodyPr>
            <a:noAutofit/>
          </a:bodyPr>
          <a:lstStyle/>
          <a:p>
            <a:r>
              <a:rPr lang="sk-SK" sz="8000" b="1" dirty="0" smtClean="0">
                <a:solidFill>
                  <a:schemeClr val="tx1"/>
                </a:solidFill>
              </a:rPr>
              <a:t>2. </a:t>
            </a:r>
            <a:r>
              <a:rPr lang="sk-SK" sz="4000" b="1" dirty="0" smtClean="0">
                <a:solidFill>
                  <a:schemeClr val="tx1"/>
                </a:solidFill>
              </a:rPr>
              <a:t>Do akých terčov strieľame?</a:t>
            </a:r>
            <a:br>
              <a:rPr lang="sk-SK" sz="4000" b="1" dirty="0" smtClean="0">
                <a:solidFill>
                  <a:schemeClr val="tx1"/>
                </a:solidFill>
              </a:rPr>
            </a:br>
            <a:r>
              <a:rPr lang="sk-SK" sz="4000" b="1" dirty="0" smtClean="0">
                <a:solidFill>
                  <a:schemeClr val="tx1"/>
                </a:solidFill>
              </a:rPr>
              <a:t>      </a:t>
            </a:r>
            <a:r>
              <a:rPr lang="sk-SK" sz="2800" b="1" dirty="0" smtClean="0">
                <a:solidFill>
                  <a:schemeClr val="tx1"/>
                </a:solidFill>
              </a:rPr>
              <a:t>Pomôcka : jeden druh zbrane ( dva terče)</a:t>
            </a:r>
            <a:br>
              <a:rPr lang="sk-SK" sz="2800" b="1" dirty="0" smtClean="0">
                <a:solidFill>
                  <a:schemeClr val="tx1"/>
                </a:solidFill>
              </a:rPr>
            </a:br>
            <a:r>
              <a:rPr lang="sk-SK" sz="2800" b="1" dirty="0">
                <a:solidFill>
                  <a:schemeClr val="tx1"/>
                </a:solidFill>
              </a:rPr>
              <a:t> </a:t>
            </a:r>
            <a:r>
              <a:rPr lang="sk-SK" sz="2800" b="1" dirty="0" smtClean="0">
                <a:solidFill>
                  <a:schemeClr val="tx1"/>
                </a:solidFill>
              </a:rPr>
              <a:t>                               ďalší druh zbrane   ( jeden terč)</a:t>
            </a:r>
            <a:endParaRPr lang="sk-SK" sz="2800" dirty="0"/>
          </a:p>
        </p:txBody>
      </p:sp>
      <p:sp>
        <p:nvSpPr>
          <p:cNvPr id="13" name="Šípka doprava 12"/>
          <p:cNvSpPr/>
          <p:nvPr/>
        </p:nvSpPr>
        <p:spPr>
          <a:xfrm>
            <a:off x="2069246" y="2467157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Šípka doprava 13"/>
          <p:cNvSpPr/>
          <p:nvPr/>
        </p:nvSpPr>
        <p:spPr>
          <a:xfrm>
            <a:off x="2069248" y="3818633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Zástupný objekt pre obsah 6"/>
          <p:cNvSpPr>
            <a:spLocks noGrp="1"/>
          </p:cNvSpPr>
          <p:nvPr>
            <p:ph sz="half" idx="2"/>
          </p:nvPr>
        </p:nvSpPr>
        <p:spPr>
          <a:xfrm>
            <a:off x="5417389" y="2467157"/>
            <a:ext cx="3312544" cy="977819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18" name="Šípka doprava 17"/>
          <p:cNvSpPr/>
          <p:nvPr/>
        </p:nvSpPr>
        <p:spPr>
          <a:xfrm>
            <a:off x="2069248" y="5221858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Zástupný objekt pre obsah 6"/>
          <p:cNvSpPr>
            <a:spLocks noGrp="1"/>
          </p:cNvSpPr>
          <p:nvPr>
            <p:ph sz="half" idx="2"/>
          </p:nvPr>
        </p:nvSpPr>
        <p:spPr>
          <a:xfrm>
            <a:off x="5431767" y="3789875"/>
            <a:ext cx="3312544" cy="977819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21" name="Zástupný objekt pre obsah 6"/>
          <p:cNvSpPr>
            <a:spLocks noGrp="1"/>
          </p:cNvSpPr>
          <p:nvPr>
            <p:ph sz="half" idx="2"/>
          </p:nvPr>
        </p:nvSpPr>
        <p:spPr>
          <a:xfrm>
            <a:off x="5414513" y="5147016"/>
            <a:ext cx="3312544" cy="977819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0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015" y="1104184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3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 animBg="1"/>
      <p:bldP spid="17" grpId="0" build="p" animBg="1"/>
      <p:bldP spid="18" grpId="0" animBg="1"/>
      <p:bldP spid="20" grpId="0" build="p" animBg="1"/>
      <p:bldP spid="2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902898" y="0"/>
            <a:ext cx="10972800" cy="2004205"/>
          </a:xfrm>
        </p:spPr>
        <p:txBody>
          <a:bodyPr>
            <a:noAutofit/>
          </a:bodyPr>
          <a:lstStyle/>
          <a:p>
            <a:r>
              <a:rPr lang="sk-SK" sz="8000" b="1" dirty="0" smtClean="0"/>
              <a:t>3. </a:t>
            </a:r>
            <a:r>
              <a:rPr lang="sk-SK" sz="4000" b="1" dirty="0" smtClean="0"/>
              <a:t>Z koľkých častí sa skladá vzduchovka?</a:t>
            </a:r>
            <a:br>
              <a:rPr lang="sk-SK" sz="4000" b="1" dirty="0" smtClean="0"/>
            </a:br>
            <a:r>
              <a:rPr lang="sk-SK" sz="4000" b="1" dirty="0" smtClean="0"/>
              <a:t>                         (vymenuj aspoň tri)</a:t>
            </a:r>
            <a:endParaRPr lang="sk-SK" sz="8000" b="1" dirty="0"/>
          </a:p>
        </p:txBody>
      </p:sp>
      <p:sp>
        <p:nvSpPr>
          <p:cNvPr id="16" name="Šípka doprava 15"/>
          <p:cNvSpPr/>
          <p:nvPr/>
        </p:nvSpPr>
        <p:spPr>
          <a:xfrm>
            <a:off x="1908217" y="2467157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Šípka doprava 16"/>
          <p:cNvSpPr/>
          <p:nvPr/>
        </p:nvSpPr>
        <p:spPr>
          <a:xfrm>
            <a:off x="1908218" y="3827255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Šípka doprava 17"/>
          <p:cNvSpPr/>
          <p:nvPr/>
        </p:nvSpPr>
        <p:spPr>
          <a:xfrm>
            <a:off x="1908216" y="5325375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Zástupný objekt pre obsah 6"/>
          <p:cNvSpPr>
            <a:spLocks noGrp="1"/>
          </p:cNvSpPr>
          <p:nvPr>
            <p:ph sz="half" idx="4294967295"/>
          </p:nvPr>
        </p:nvSpPr>
        <p:spPr>
          <a:xfrm>
            <a:off x="4951562" y="2432654"/>
            <a:ext cx="3312544" cy="9778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20" name="Zástupný objekt pre obsah 6"/>
          <p:cNvSpPr>
            <a:spLocks noGrp="1"/>
          </p:cNvSpPr>
          <p:nvPr>
            <p:ph sz="half" idx="4294967295"/>
          </p:nvPr>
        </p:nvSpPr>
        <p:spPr>
          <a:xfrm>
            <a:off x="4983193" y="3827255"/>
            <a:ext cx="3312544" cy="9778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21" name="Zástupný objekt pre obsah 6"/>
          <p:cNvSpPr>
            <a:spLocks noGrp="1"/>
          </p:cNvSpPr>
          <p:nvPr>
            <p:ph sz="half" idx="4294967295"/>
          </p:nvPr>
        </p:nvSpPr>
        <p:spPr>
          <a:xfrm>
            <a:off x="4997570" y="5250533"/>
            <a:ext cx="3312544" cy="9778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3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015" y="1104184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61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build="p" animBg="1"/>
      <p:bldP spid="20" grpId="0" build="p" animBg="1"/>
      <p:bldP spid="2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43798" y="316302"/>
            <a:ext cx="10972800" cy="1219200"/>
          </a:xfrm>
        </p:spPr>
        <p:txBody>
          <a:bodyPr>
            <a:normAutofit fontScale="90000"/>
          </a:bodyPr>
          <a:lstStyle/>
          <a:p>
            <a:r>
              <a:rPr lang="sk-SK" sz="8900" b="1" dirty="0" smtClean="0"/>
              <a:t>4. </a:t>
            </a:r>
            <a:r>
              <a:rPr lang="sk-SK" sz="4400" b="1" dirty="0" smtClean="0"/>
              <a:t>Napíš aspoň dve pravidlá bezpečnosti</a:t>
            </a:r>
            <a:endParaRPr lang="sk-SK" sz="4400" b="1" dirty="0"/>
          </a:p>
        </p:txBody>
      </p:sp>
      <p:sp>
        <p:nvSpPr>
          <p:cNvPr id="20" name="Šípka doprava 19"/>
          <p:cNvSpPr/>
          <p:nvPr/>
        </p:nvSpPr>
        <p:spPr>
          <a:xfrm>
            <a:off x="1587182" y="4761783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Šípka doprava 20"/>
          <p:cNvSpPr/>
          <p:nvPr/>
        </p:nvSpPr>
        <p:spPr>
          <a:xfrm>
            <a:off x="1587182" y="2378019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Zástupný objekt pre obsah 6"/>
          <p:cNvSpPr>
            <a:spLocks noGrp="1"/>
          </p:cNvSpPr>
          <p:nvPr>
            <p:ph sz="half" idx="4294967295"/>
          </p:nvPr>
        </p:nvSpPr>
        <p:spPr>
          <a:xfrm>
            <a:off x="4330460" y="2228336"/>
            <a:ext cx="6625087" cy="11275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23" name="Zástupný objekt pre obsah 6"/>
          <p:cNvSpPr>
            <a:spLocks noGrp="1"/>
          </p:cNvSpPr>
          <p:nvPr>
            <p:ph sz="half" idx="4294967295"/>
          </p:nvPr>
        </p:nvSpPr>
        <p:spPr>
          <a:xfrm>
            <a:off x="4258573" y="4710026"/>
            <a:ext cx="6625087" cy="11275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25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015" y="1259460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build="p" animBg="1"/>
      <p:bldP spid="2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531" y="56932"/>
            <a:ext cx="9905998" cy="1478570"/>
          </a:xfrm>
        </p:spPr>
        <p:txBody>
          <a:bodyPr/>
          <a:lstStyle/>
          <a:p>
            <a:r>
              <a:rPr lang="sk-SK" sz="8000" b="1" dirty="0" smtClean="0"/>
              <a:t>5. </a:t>
            </a:r>
            <a:r>
              <a:rPr lang="sk-SK" sz="4000" b="1" dirty="0" smtClean="0"/>
              <a:t>Opíš celý postup streľby v ľahu na terč</a:t>
            </a:r>
            <a:endParaRPr lang="sk-SK" sz="4000" b="1" dirty="0"/>
          </a:p>
        </p:txBody>
      </p:sp>
      <p:sp>
        <p:nvSpPr>
          <p:cNvPr id="5" name="AutoShape 7" descr="Cezpoľný beh - Jedľové Kostoľany"/>
          <p:cNvSpPr>
            <a:spLocks noChangeAspect="1" noChangeArrowheads="1"/>
          </p:cNvSpPr>
          <p:nvPr/>
        </p:nvSpPr>
        <p:spPr bwMode="auto">
          <a:xfrm>
            <a:off x="155575" y="-960438"/>
            <a:ext cx="22764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536103" y="3295293"/>
            <a:ext cx="1895947" cy="828136"/>
          </a:xfrm>
          <a:prstGeom prst="rightArrow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Zástupný objekt pre obsah 6"/>
          <p:cNvSpPr>
            <a:spLocks noGrp="1"/>
          </p:cNvSpPr>
          <p:nvPr>
            <p:ph sz="half" idx="4294967295"/>
          </p:nvPr>
        </p:nvSpPr>
        <p:spPr>
          <a:xfrm>
            <a:off x="2665478" y="2018581"/>
            <a:ext cx="7746521" cy="40371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endParaRPr lang="sk-SK" sz="4000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12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015" y="1104184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48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2425" y="2340504"/>
            <a:ext cx="8791575" cy="1655762"/>
          </a:xfrm>
        </p:spPr>
        <p:txBody>
          <a:bodyPr>
            <a:normAutofit/>
          </a:bodyPr>
          <a:lstStyle/>
          <a:p>
            <a:pPr algn="ctr"/>
            <a:r>
              <a:rPr lang="sk-SK" sz="3200" cap="none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Tešíme sa na vašu spätnú väzbu</a:t>
            </a:r>
            <a:endParaRPr lang="sk-SK" sz="32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44158" y="241829"/>
            <a:ext cx="8791575" cy="1341438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Ďakujem za pozornosť</a:t>
            </a:r>
            <a:endParaRPr lang="sk-SK" sz="5400" dirty="0"/>
          </a:p>
        </p:txBody>
      </p:sp>
      <p:pic>
        <p:nvPicPr>
          <p:cNvPr id="5" name="Obrázok 4" descr="První smajlík oslavil 30. narozenin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313" y="3713269"/>
            <a:ext cx="2071552" cy="2061194"/>
          </a:xfrm>
          <a:prstGeom prst="rect">
            <a:avLst/>
          </a:prstGeom>
        </p:spPr>
      </p:pic>
      <p:pic>
        <p:nvPicPr>
          <p:cNvPr id="7" name="Picture 3" descr="C:\Users\Marek\Desktop\200-2000631_png-hunting-pictures-transparent-hunting-pictures-target-a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015" y="1104184"/>
            <a:ext cx="1583583" cy="9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01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468</TotalTime>
  <Words>73</Words>
  <Application>Microsoft Office PowerPoint</Application>
  <PresentationFormat>Vlastná</PresentationFormat>
  <Paragraphs>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Papier</vt:lpstr>
      <vt:lpstr>VŠEOBECNÝ STRELECKÝ      PREHĽAD</vt:lpstr>
      <vt:lpstr>1. Aké zbrane používame pri tréningoch? (Obidva druhy)</vt:lpstr>
      <vt:lpstr>2. Do akých terčov strieľame?       Pomôcka : jeden druh zbrane ( dva terče)                                 ďalší druh zbrane   ( jeden terč)</vt:lpstr>
      <vt:lpstr>3. Z koľkých častí sa skladá vzduchovka?                          (vymenuj aspoň tri)</vt:lpstr>
      <vt:lpstr>4. Napíš aspoň dve pravidlá bezpečnosti</vt:lpstr>
      <vt:lpstr>5. Opíš celý postup streľby v ľahu na terč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ŠPORTOVÝ KVÍZ</dc:title>
  <dc:creator>Dell</dc:creator>
  <cp:lastModifiedBy>Marek</cp:lastModifiedBy>
  <cp:revision>41</cp:revision>
  <dcterms:created xsi:type="dcterms:W3CDTF">2020-04-20T09:52:37Z</dcterms:created>
  <dcterms:modified xsi:type="dcterms:W3CDTF">2021-11-24T18:56:01Z</dcterms:modified>
</cp:coreProperties>
</file>