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9E13-C6DD-4A5C-AE1F-69261A80F83A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22613-4E21-4B00-BF23-F674B94E44B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2613-4E21-4B00-BF23-F674B94E44B0}" type="slidenum">
              <a:rPr lang="pl-PL" smtClean="0"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A367-3003-46C5-AA78-26DB812B1DD8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D65D-7ACC-4701-8413-C273967FF0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A367-3003-46C5-AA78-26DB812B1DD8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D65D-7ACC-4701-8413-C273967FF0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A367-3003-46C5-AA78-26DB812B1DD8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D65D-7ACC-4701-8413-C273967FF0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A367-3003-46C5-AA78-26DB812B1DD8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D65D-7ACC-4701-8413-C273967FF0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A367-3003-46C5-AA78-26DB812B1DD8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D65D-7ACC-4701-8413-C273967FF0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A367-3003-46C5-AA78-26DB812B1DD8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D65D-7ACC-4701-8413-C273967FF0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A367-3003-46C5-AA78-26DB812B1DD8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D65D-7ACC-4701-8413-C273967FF0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A367-3003-46C5-AA78-26DB812B1DD8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D65D-7ACC-4701-8413-C273967FF0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A367-3003-46C5-AA78-26DB812B1DD8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D65D-7ACC-4701-8413-C273967FF0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A367-3003-46C5-AA78-26DB812B1DD8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D65D-7ACC-4701-8413-C273967FF0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A367-3003-46C5-AA78-26DB812B1DD8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D65D-7ACC-4701-8413-C273967FF0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A367-3003-46C5-AA78-26DB812B1DD8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7D65D-7ACC-4701-8413-C273967FF06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iDbY1Pfp9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WHnrt6RPgv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800200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  <a:r>
              <a:rPr lang="pl-PL" b="1" dirty="0"/>
              <a:t>KTO MA </a:t>
            </a:r>
            <a:r>
              <a:rPr lang="pl-PL" b="1" dirty="0" smtClean="0"/>
              <a:t>USZY, </a:t>
            </a:r>
            <a:r>
              <a:rPr lang="pl-PL" b="1" dirty="0"/>
              <a:t>NIECHAJ SŁUCHA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 </a:t>
            </a:r>
            <a:r>
              <a:rPr lang="pl-PL" b="1" dirty="0"/>
              <a:t>Ewangelia według św. Mateusza </a:t>
            </a:r>
            <a:r>
              <a:rPr lang="pl-PL" b="1" i="1" dirty="0"/>
              <a:t>Przypowieść o siewcy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1"/>
            <a:ext cx="5184576" cy="384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3347864" y="1124744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Sytuacja narracyjna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111649" cy="307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27584" y="126876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„padły na </a:t>
            </a:r>
            <a:r>
              <a:rPr lang="pl-PL" b="1" dirty="0"/>
              <a:t>grunt skalisty, gdzie niewiele miały ziemi” = wzeszły, ale wypaliło je słońce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2492896"/>
            <a:ext cx="3905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„padły </a:t>
            </a:r>
            <a:r>
              <a:rPr lang="pl-PL" b="1" dirty="0" smtClean="0"/>
              <a:t>na drogę” = wydziobały je ptaki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2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„padły </a:t>
            </a:r>
            <a:r>
              <a:rPr lang="pl-PL" b="1" dirty="0"/>
              <a:t>między ciernie” = </a:t>
            </a:r>
            <a:r>
              <a:rPr lang="pl-PL" b="1" dirty="0" err="1"/>
              <a:t>ciernie</a:t>
            </a:r>
            <a:r>
              <a:rPr lang="pl-PL" b="1" dirty="0"/>
              <a:t> wybujały i je zagłuszyły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115616" y="4725144"/>
            <a:ext cx="3882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„padły </a:t>
            </a:r>
            <a:r>
              <a:rPr lang="pl-PL" b="1" dirty="0"/>
              <a:t>na ziemię żyzną” = wydały plon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5151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75656" y="1052736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Ziarnami mogą też być wiadomości i wiedza, które trafiają do ludzi: </a:t>
            </a:r>
          </a:p>
          <a:p>
            <a:r>
              <a:rPr lang="pl-PL" dirty="0"/>
              <a:t>Niektóre padają </a:t>
            </a:r>
            <a:r>
              <a:rPr lang="pl-PL" b="1" dirty="0"/>
              <a:t>na drogę, czyli do ludzi obojętnych, którzy ich nie rozumieją i tracą. </a:t>
            </a:r>
            <a:endParaRPr lang="pl-PL" b="1" dirty="0" smtClean="0"/>
          </a:p>
          <a:p>
            <a:endParaRPr lang="pl-PL" b="1" dirty="0"/>
          </a:p>
          <a:p>
            <a:r>
              <a:rPr lang="pl-PL" dirty="0"/>
              <a:t>Ziarna, które padają </a:t>
            </a:r>
            <a:r>
              <a:rPr lang="pl-PL" b="1" dirty="0"/>
              <a:t>na miejsca skaliste, trafiają do ludzi chwiejnych, niezdecydowanych, niestających w obronie wartości. </a:t>
            </a:r>
            <a:endParaRPr lang="pl-PL" b="1" dirty="0" smtClean="0"/>
          </a:p>
          <a:p>
            <a:endParaRPr lang="pl-PL" b="1" dirty="0"/>
          </a:p>
          <a:p>
            <a:r>
              <a:rPr lang="pl-PL" dirty="0"/>
              <a:t>Bujne </a:t>
            </a:r>
            <a:r>
              <a:rPr lang="pl-PL" b="1" dirty="0"/>
              <a:t>ciernie oznaczają skupienie się w życiu na trosce o sprawy materialne, co nie sprzyja rozwojowi ducha i umysłu. </a:t>
            </a:r>
            <a:endParaRPr lang="pl-PL" b="1" dirty="0" smtClean="0"/>
          </a:p>
          <a:p>
            <a:endParaRPr lang="pl-PL" b="1" dirty="0"/>
          </a:p>
          <a:p>
            <a:r>
              <a:rPr lang="pl-PL" dirty="0"/>
              <a:t>Ziarna zasiane </a:t>
            </a:r>
            <a:r>
              <a:rPr lang="pl-PL" b="1" dirty="0"/>
              <a:t>na ziemi żyznej to obraz ludzi uważnych, o otwartym sercu, ciekawych świata, kierujących się w życiu dobrem.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14480" y="1714488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 smtClean="0">
                <a:hlinkClick r:id="rId3"/>
              </a:rPr>
              <a:t>https</a:t>
            </a:r>
            <a:r>
              <a:rPr lang="pl-PL" u="sng" dirty="0" smtClean="0">
                <a:hlinkClick r:id="rId3"/>
              </a:rPr>
              <a:t>://www.youtube.com/watch?v=giDbY1Pfp9s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571604" y="64291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POSŁUCHAJ I POPATRZ!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87624" y="51571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2"/>
              </a:rPr>
              <a:t>https://www.youtube.com/watch?v=WHnrt6RPgvA</a:t>
            </a:r>
            <a:endParaRPr lang="pl-PL" dirty="0"/>
          </a:p>
        </p:txBody>
      </p:sp>
      <p:pic>
        <p:nvPicPr>
          <p:cNvPr id="10242" name="Picture 2" descr="Znalezione obrazy dla zapytania: sieje j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2656"/>
            <a:ext cx="446722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rt\Desktop\Pieter_Bruegel_d._Ä._030z przypowieścią o siew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236296" cy="518480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187624" y="566124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 Pieter Bruegel, </a:t>
            </a:r>
            <a:r>
              <a:rPr lang="pl-PL" i="1" dirty="0"/>
              <a:t>Pejzaż z przypowieścią o siewcy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rt\Desktop\Van_Gogh_-_Sämann_bei_untergehender_Sonn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897880" cy="463600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907704" y="5661248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 Vincent van Gogh, seria obrazów z cyklu </a:t>
            </a:r>
            <a:r>
              <a:rPr lang="pl-PL" i="1" dirty="0"/>
              <a:t>Siewca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rt\Desktop\Leon Wyczółkowski, Siew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764704"/>
            <a:ext cx="2676525" cy="43815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267744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Leon Wyczółkowski, </a:t>
            </a:r>
            <a:r>
              <a:rPr lang="pl-PL" i="1" dirty="0"/>
              <a:t>Siewca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art\Desktop\Jean-François Millet, Siew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92696"/>
            <a:ext cx="3456384" cy="426059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627784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Jean-François</a:t>
            </a:r>
            <a:r>
              <a:rPr lang="pl-PL" dirty="0"/>
              <a:t> Millet, </a:t>
            </a:r>
            <a:r>
              <a:rPr lang="pl-PL" i="1" dirty="0"/>
              <a:t>Siewca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art\Desktop\Stanisław_Kamocki_Kłosy_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08720"/>
            <a:ext cx="4896544" cy="4189559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483768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Stanisław Kamocki, </a:t>
            </a:r>
            <a:r>
              <a:rPr lang="pl-PL" i="1" dirty="0"/>
              <a:t>Kłosy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art\Desktop\siewcy_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516588" cy="467127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411760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Zbigniew Woźniak, </a:t>
            </a:r>
            <a:r>
              <a:rPr lang="pl-PL" i="1" dirty="0"/>
              <a:t>Siewcy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art\Desktop\Pogodny-letni-dzień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906344" cy="492077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411760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Jadwiga Barteczko, </a:t>
            </a:r>
            <a:r>
              <a:rPr lang="pl-PL" i="1" dirty="0"/>
              <a:t>Pogodny dzień letni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209</Words>
  <Application>Microsoft Office PowerPoint</Application>
  <PresentationFormat>Pokaz na ekranie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  KTO MA USZY, NIECHAJ SŁUCHA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KTO MA USZY DO SŁUCHANIA, NIECHAJ SŁUCHA</dc:title>
  <dc:creator>Start</dc:creator>
  <cp:lastModifiedBy>nauczyciel</cp:lastModifiedBy>
  <cp:revision>3</cp:revision>
  <dcterms:created xsi:type="dcterms:W3CDTF">2019-10-31T07:55:05Z</dcterms:created>
  <dcterms:modified xsi:type="dcterms:W3CDTF">2020-04-01T20:25:18Z</dcterms:modified>
</cp:coreProperties>
</file>