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70" r:id="rId2"/>
    <p:sldId id="288" r:id="rId3"/>
    <p:sldId id="289" r:id="rId4"/>
    <p:sldId id="293" r:id="rId5"/>
    <p:sldId id="296" r:id="rId6"/>
    <p:sldId id="297" r:id="rId7"/>
    <p:sldId id="298" r:id="rId8"/>
    <p:sldId id="299" r:id="rId9"/>
    <p:sldId id="300" r:id="rId10"/>
    <p:sldId id="279" r:id="rId11"/>
    <p:sldId id="280" r:id="rId12"/>
    <p:sldId id="281" r:id="rId13"/>
    <p:sldId id="282" r:id="rId14"/>
    <p:sldId id="283" r:id="rId15"/>
    <p:sldId id="285" r:id="rId16"/>
    <p:sldId id="284" r:id="rId17"/>
  </p:sldIdLst>
  <p:sldSz cx="12192000" cy="6858000"/>
  <p:notesSz cx="6858000" cy="9144000"/>
  <p:defaultTextStyle>
    <a:defPPr rtl="0"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89F25EF-7A5D-815A-80AA-47B3F51C0E43}" v="443" dt="2021-04-13T06:06:50.574"/>
    <p1510:client id="{91EA3A30-9572-F71B-FD86-10E384408483}" v="1" dt="2021-04-13T07:56:35.61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>
        <p:scale>
          <a:sx n="70" d="100"/>
          <a:sy n="70" d="100"/>
        </p:scale>
        <p:origin x="1338" y="10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302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eronika Kania" userId="S::w.kania@zsp7.zory.pl::bc2ac93c-8f4f-4f6a-9f27-1f17d3c514f2" providerId="AD" clId="Web-{91EA3A30-9572-F71B-FD86-10E384408483}"/>
    <pc:docChg chg="delSld">
      <pc:chgData name="Weronika Kania" userId="S::w.kania@zsp7.zory.pl::bc2ac93c-8f4f-4f6a-9f27-1f17d3c514f2" providerId="AD" clId="Web-{91EA3A30-9572-F71B-FD86-10E384408483}" dt="2021-04-13T07:56:35.614" v="0"/>
      <pc:docMkLst>
        <pc:docMk/>
      </pc:docMkLst>
      <pc:sldChg chg="del">
        <pc:chgData name="Weronika Kania" userId="S::w.kania@zsp7.zory.pl::bc2ac93c-8f4f-4f6a-9f27-1f17d3c514f2" providerId="AD" clId="Web-{91EA3A30-9572-F71B-FD86-10E384408483}" dt="2021-04-13T07:56:35.614" v="0"/>
        <pc:sldMkLst>
          <pc:docMk/>
          <pc:sldMk cId="2179010028" sldId="301"/>
        </pc:sldMkLst>
      </pc:sldChg>
    </pc:docChg>
  </pc:docChgLst>
  <pc:docChgLst>
    <pc:chgData name="Weronika Kania" userId="S::w.kania@zsp7.zory.pl::bc2ac93c-8f4f-4f6a-9f27-1f17d3c514f2" providerId="AD" clId="Web-{789F25EF-7A5D-815A-80AA-47B3F51C0E43}"/>
    <pc:docChg chg="addSld delSld modSld">
      <pc:chgData name="Weronika Kania" userId="S::w.kania@zsp7.zory.pl::bc2ac93c-8f4f-4f6a-9f27-1f17d3c514f2" providerId="AD" clId="Web-{789F25EF-7A5D-815A-80AA-47B3F51C0E43}" dt="2021-04-13T06:06:50.574" v="372"/>
      <pc:docMkLst>
        <pc:docMk/>
      </pc:docMkLst>
      <pc:sldChg chg="del">
        <pc:chgData name="Weronika Kania" userId="S::w.kania@zsp7.zory.pl::bc2ac93c-8f4f-4f6a-9f27-1f17d3c514f2" providerId="AD" clId="Web-{789F25EF-7A5D-815A-80AA-47B3F51C0E43}" dt="2021-04-13T06:06:00.729" v="357"/>
        <pc:sldMkLst>
          <pc:docMk/>
          <pc:sldMk cId="1932651141" sldId="259"/>
        </pc:sldMkLst>
      </pc:sldChg>
      <pc:sldChg chg="del">
        <pc:chgData name="Weronika Kania" userId="S::w.kania@zsp7.zory.pl::bc2ac93c-8f4f-4f6a-9f27-1f17d3c514f2" providerId="AD" clId="Web-{789F25EF-7A5D-815A-80AA-47B3F51C0E43}" dt="2021-04-13T06:06:38.949" v="362"/>
        <pc:sldMkLst>
          <pc:docMk/>
          <pc:sldMk cId="217845522" sldId="267"/>
        </pc:sldMkLst>
      </pc:sldChg>
      <pc:sldChg chg="del">
        <pc:chgData name="Weronika Kania" userId="S::w.kania@zsp7.zory.pl::bc2ac93c-8f4f-4f6a-9f27-1f17d3c514f2" providerId="AD" clId="Web-{789F25EF-7A5D-815A-80AA-47B3F51C0E43}" dt="2021-04-13T06:06:40.027" v="363"/>
        <pc:sldMkLst>
          <pc:docMk/>
          <pc:sldMk cId="2456326518" sldId="268"/>
        </pc:sldMkLst>
      </pc:sldChg>
      <pc:sldChg chg="del">
        <pc:chgData name="Weronika Kania" userId="S::w.kania@zsp7.zory.pl::bc2ac93c-8f4f-4f6a-9f27-1f17d3c514f2" providerId="AD" clId="Web-{789F25EF-7A5D-815A-80AA-47B3F51C0E43}" dt="2021-04-13T06:06:40.871" v="364"/>
        <pc:sldMkLst>
          <pc:docMk/>
          <pc:sldMk cId="917668972" sldId="269"/>
        </pc:sldMkLst>
      </pc:sldChg>
      <pc:sldChg chg="del">
        <pc:chgData name="Weronika Kania" userId="S::w.kania@zsp7.zory.pl::bc2ac93c-8f4f-4f6a-9f27-1f17d3c514f2" providerId="AD" clId="Web-{789F25EF-7A5D-815A-80AA-47B3F51C0E43}" dt="2021-04-13T06:06:41.730" v="365"/>
        <pc:sldMkLst>
          <pc:docMk/>
          <pc:sldMk cId="1526534602" sldId="271"/>
        </pc:sldMkLst>
      </pc:sldChg>
      <pc:sldChg chg="del">
        <pc:chgData name="Weronika Kania" userId="S::w.kania@zsp7.zory.pl::bc2ac93c-8f4f-4f6a-9f27-1f17d3c514f2" providerId="AD" clId="Web-{789F25EF-7A5D-815A-80AA-47B3F51C0E43}" dt="2021-04-13T06:06:42.433" v="366"/>
        <pc:sldMkLst>
          <pc:docMk/>
          <pc:sldMk cId="173068995" sldId="272"/>
        </pc:sldMkLst>
      </pc:sldChg>
      <pc:sldChg chg="del">
        <pc:chgData name="Weronika Kania" userId="S::w.kania@zsp7.zory.pl::bc2ac93c-8f4f-4f6a-9f27-1f17d3c514f2" providerId="AD" clId="Web-{789F25EF-7A5D-815A-80AA-47B3F51C0E43}" dt="2021-04-13T06:06:43.261" v="367"/>
        <pc:sldMkLst>
          <pc:docMk/>
          <pc:sldMk cId="121202102" sldId="273"/>
        </pc:sldMkLst>
      </pc:sldChg>
      <pc:sldChg chg="del">
        <pc:chgData name="Weronika Kania" userId="S::w.kania@zsp7.zory.pl::bc2ac93c-8f4f-4f6a-9f27-1f17d3c514f2" providerId="AD" clId="Web-{789F25EF-7A5D-815A-80AA-47B3F51C0E43}" dt="2021-04-13T06:06:44.058" v="368"/>
        <pc:sldMkLst>
          <pc:docMk/>
          <pc:sldMk cId="4209204643" sldId="274"/>
        </pc:sldMkLst>
      </pc:sldChg>
      <pc:sldChg chg="del">
        <pc:chgData name="Weronika Kania" userId="S::w.kania@zsp7.zory.pl::bc2ac93c-8f4f-4f6a-9f27-1f17d3c514f2" providerId="AD" clId="Web-{789F25EF-7A5D-815A-80AA-47B3F51C0E43}" dt="2021-04-13T06:06:45.012" v="369"/>
        <pc:sldMkLst>
          <pc:docMk/>
          <pc:sldMk cId="271313340" sldId="275"/>
        </pc:sldMkLst>
      </pc:sldChg>
      <pc:sldChg chg="del">
        <pc:chgData name="Weronika Kania" userId="S::w.kania@zsp7.zory.pl::bc2ac93c-8f4f-4f6a-9f27-1f17d3c514f2" providerId="AD" clId="Web-{789F25EF-7A5D-815A-80AA-47B3F51C0E43}" dt="2021-04-13T06:06:46.246" v="370"/>
        <pc:sldMkLst>
          <pc:docMk/>
          <pc:sldMk cId="837533481" sldId="276"/>
        </pc:sldMkLst>
      </pc:sldChg>
      <pc:sldChg chg="del">
        <pc:chgData name="Weronika Kania" userId="S::w.kania@zsp7.zory.pl::bc2ac93c-8f4f-4f6a-9f27-1f17d3c514f2" providerId="AD" clId="Web-{789F25EF-7A5D-815A-80AA-47B3F51C0E43}" dt="2021-04-13T06:06:48.715" v="371"/>
        <pc:sldMkLst>
          <pc:docMk/>
          <pc:sldMk cId="2383718013" sldId="277"/>
        </pc:sldMkLst>
      </pc:sldChg>
      <pc:sldChg chg="del">
        <pc:chgData name="Weronika Kania" userId="S::w.kania@zsp7.zory.pl::bc2ac93c-8f4f-4f6a-9f27-1f17d3c514f2" providerId="AD" clId="Web-{789F25EF-7A5D-815A-80AA-47B3F51C0E43}" dt="2021-04-13T06:06:50.574" v="372"/>
        <pc:sldMkLst>
          <pc:docMk/>
          <pc:sldMk cId="2282130018" sldId="278"/>
        </pc:sldMkLst>
      </pc:sldChg>
      <pc:sldChg chg="del">
        <pc:chgData name="Weronika Kania" userId="S::w.kania@zsp7.zory.pl::bc2ac93c-8f4f-4f6a-9f27-1f17d3c514f2" providerId="AD" clId="Web-{789F25EF-7A5D-815A-80AA-47B3F51C0E43}" dt="2021-04-13T06:06:37.371" v="361"/>
        <pc:sldMkLst>
          <pc:docMk/>
          <pc:sldMk cId="2389676187" sldId="286"/>
        </pc:sldMkLst>
      </pc:sldChg>
      <pc:sldChg chg="new del">
        <pc:chgData name="Weronika Kania" userId="S::w.kania@zsp7.zory.pl::bc2ac93c-8f4f-4f6a-9f27-1f17d3c514f2" providerId="AD" clId="Web-{789F25EF-7A5D-815A-80AA-47B3F51C0E43}" dt="2021-04-13T06:06:01.651" v="358"/>
        <pc:sldMkLst>
          <pc:docMk/>
          <pc:sldMk cId="3468040545" sldId="287"/>
        </pc:sldMkLst>
      </pc:sldChg>
      <pc:sldChg chg="addSp delSp modSp add replId">
        <pc:chgData name="Weronika Kania" userId="S::w.kania@zsp7.zory.pl::bc2ac93c-8f4f-4f6a-9f27-1f17d3c514f2" providerId="AD" clId="Web-{789F25EF-7A5D-815A-80AA-47B3F51C0E43}" dt="2021-04-13T05:47:57.329" v="37" actId="14100"/>
        <pc:sldMkLst>
          <pc:docMk/>
          <pc:sldMk cId="610322052" sldId="288"/>
        </pc:sldMkLst>
        <pc:spChg chg="add mod">
          <ac:chgData name="Weronika Kania" userId="S::w.kania@zsp7.zory.pl::bc2ac93c-8f4f-4f6a-9f27-1f17d3c514f2" providerId="AD" clId="Web-{789F25EF-7A5D-815A-80AA-47B3F51C0E43}" dt="2021-04-13T05:47:57.329" v="37" actId="14100"/>
          <ac:spMkLst>
            <pc:docMk/>
            <pc:sldMk cId="610322052" sldId="288"/>
            <ac:spMk id="3" creationId="{318C1595-335F-4739-8265-15008420E40F}"/>
          </ac:spMkLst>
        </pc:spChg>
        <pc:spChg chg="add del mod">
          <ac:chgData name="Weronika Kania" userId="S::w.kania@zsp7.zory.pl::bc2ac93c-8f4f-4f6a-9f27-1f17d3c514f2" providerId="AD" clId="Web-{789F25EF-7A5D-815A-80AA-47B3F51C0E43}" dt="2021-04-13T05:47:10.281" v="30"/>
          <ac:spMkLst>
            <pc:docMk/>
            <pc:sldMk cId="610322052" sldId="288"/>
            <ac:spMk id="10" creationId="{B4E176CD-7C48-42D7-9488-3ACA176D210B}"/>
          </ac:spMkLst>
        </pc:spChg>
        <pc:spChg chg="add del mod">
          <ac:chgData name="Weronika Kania" userId="S::w.kania@zsp7.zory.pl::bc2ac93c-8f4f-4f6a-9f27-1f17d3c514f2" providerId="AD" clId="Web-{789F25EF-7A5D-815A-80AA-47B3F51C0E43}" dt="2021-04-13T05:47:08.265" v="28"/>
          <ac:spMkLst>
            <pc:docMk/>
            <pc:sldMk cId="610322052" sldId="288"/>
            <ac:spMk id="11" creationId="{29FB67B6-35A9-40AE-98F7-E1B4342243CA}"/>
          </ac:spMkLst>
        </pc:spChg>
        <pc:picChg chg="mod">
          <ac:chgData name="Weronika Kania" userId="S::w.kania@zsp7.zory.pl::bc2ac93c-8f4f-4f6a-9f27-1f17d3c514f2" providerId="AD" clId="Web-{789F25EF-7A5D-815A-80AA-47B3F51C0E43}" dt="2021-04-13T05:47:18.062" v="32" actId="1076"/>
          <ac:picMkLst>
            <pc:docMk/>
            <pc:sldMk cId="610322052" sldId="288"/>
            <ac:picMk id="4" creationId="{00000000-0000-0000-0000-000000000000}"/>
          </ac:picMkLst>
        </pc:picChg>
        <pc:picChg chg="del">
          <ac:chgData name="Weronika Kania" userId="S::w.kania@zsp7.zory.pl::bc2ac93c-8f4f-4f6a-9f27-1f17d3c514f2" providerId="AD" clId="Web-{789F25EF-7A5D-815A-80AA-47B3F51C0E43}" dt="2021-04-13T05:46:33.045" v="17"/>
          <ac:picMkLst>
            <pc:docMk/>
            <pc:sldMk cId="610322052" sldId="288"/>
            <ac:picMk id="5" creationId="{00000000-0000-0000-0000-000000000000}"/>
          </ac:picMkLst>
        </pc:picChg>
        <pc:picChg chg="del">
          <ac:chgData name="Weronika Kania" userId="S::w.kania@zsp7.zory.pl::bc2ac93c-8f4f-4f6a-9f27-1f17d3c514f2" providerId="AD" clId="Web-{789F25EF-7A5D-815A-80AA-47B3F51C0E43}" dt="2021-04-13T05:46:32.202" v="16"/>
          <ac:picMkLst>
            <pc:docMk/>
            <pc:sldMk cId="610322052" sldId="288"/>
            <ac:picMk id="6" creationId="{00000000-0000-0000-0000-000000000000}"/>
          </ac:picMkLst>
        </pc:picChg>
        <pc:picChg chg="del">
          <ac:chgData name="Weronika Kania" userId="S::w.kania@zsp7.zory.pl::bc2ac93c-8f4f-4f6a-9f27-1f17d3c514f2" providerId="AD" clId="Web-{789F25EF-7A5D-815A-80AA-47B3F51C0E43}" dt="2021-04-13T05:46:33.827" v="18"/>
          <ac:picMkLst>
            <pc:docMk/>
            <pc:sldMk cId="610322052" sldId="288"/>
            <ac:picMk id="7" creationId="{00000000-0000-0000-0000-000000000000}"/>
          </ac:picMkLst>
        </pc:picChg>
        <pc:picChg chg="del">
          <ac:chgData name="Weronika Kania" userId="S::w.kania@zsp7.zory.pl::bc2ac93c-8f4f-4f6a-9f27-1f17d3c514f2" providerId="AD" clId="Web-{789F25EF-7A5D-815A-80AA-47B3F51C0E43}" dt="2021-04-13T05:46:36.155" v="20"/>
          <ac:picMkLst>
            <pc:docMk/>
            <pc:sldMk cId="610322052" sldId="288"/>
            <ac:picMk id="8" creationId="{00000000-0000-0000-0000-000000000000}"/>
          </ac:picMkLst>
        </pc:picChg>
        <pc:picChg chg="del">
          <ac:chgData name="Weronika Kania" userId="S::w.kania@zsp7.zory.pl::bc2ac93c-8f4f-4f6a-9f27-1f17d3c514f2" providerId="AD" clId="Web-{789F25EF-7A5D-815A-80AA-47B3F51C0E43}" dt="2021-04-13T05:46:34.608" v="19"/>
          <ac:picMkLst>
            <pc:docMk/>
            <pc:sldMk cId="610322052" sldId="288"/>
            <ac:picMk id="9" creationId="{00000000-0000-0000-0000-000000000000}"/>
          </ac:picMkLst>
        </pc:picChg>
      </pc:sldChg>
      <pc:sldChg chg="addSp delSp modSp add replId">
        <pc:chgData name="Weronika Kania" userId="S::w.kania@zsp7.zory.pl::bc2ac93c-8f4f-4f6a-9f27-1f17d3c514f2" providerId="AD" clId="Web-{789F25EF-7A5D-815A-80AA-47B3F51C0E43}" dt="2021-04-13T05:50:11.988" v="85" actId="14100"/>
        <pc:sldMkLst>
          <pc:docMk/>
          <pc:sldMk cId="1958097262" sldId="289"/>
        </pc:sldMkLst>
        <pc:spChg chg="add mod">
          <ac:chgData name="Weronika Kania" userId="S::w.kania@zsp7.zory.pl::bc2ac93c-8f4f-4f6a-9f27-1f17d3c514f2" providerId="AD" clId="Web-{789F25EF-7A5D-815A-80AA-47B3F51C0E43}" dt="2021-04-13T05:49:40.487" v="76" actId="1076"/>
          <ac:spMkLst>
            <pc:docMk/>
            <pc:sldMk cId="1958097262" sldId="289"/>
            <ac:spMk id="11" creationId="{C8D061DA-7911-4658-930D-626469EA202F}"/>
          </ac:spMkLst>
        </pc:spChg>
        <pc:spChg chg="add mod">
          <ac:chgData name="Weronika Kania" userId="S::w.kania@zsp7.zory.pl::bc2ac93c-8f4f-4f6a-9f27-1f17d3c514f2" providerId="AD" clId="Web-{789F25EF-7A5D-815A-80AA-47B3F51C0E43}" dt="2021-04-13T05:50:07.550" v="84" actId="1076"/>
          <ac:spMkLst>
            <pc:docMk/>
            <pc:sldMk cId="1958097262" sldId="289"/>
            <ac:spMk id="12" creationId="{959BA7AC-04B1-44EF-8B81-FC61D8B0F9A1}"/>
          </ac:spMkLst>
        </pc:spChg>
        <pc:picChg chg="add del">
          <ac:chgData name="Weronika Kania" userId="S::w.kania@zsp7.zory.pl::bc2ac93c-8f4f-4f6a-9f27-1f17d3c514f2" providerId="AD" clId="Web-{789F25EF-7A5D-815A-80AA-47B3F51C0E43}" dt="2021-04-13T05:48:14.126" v="39"/>
          <ac:picMkLst>
            <pc:docMk/>
            <pc:sldMk cId="1958097262" sldId="289"/>
            <ac:picMk id="3" creationId="{71F0E18A-95A0-434F-A128-8D28726E9340}"/>
          </ac:picMkLst>
        </pc:picChg>
        <pc:picChg chg="mod">
          <ac:chgData name="Weronika Kania" userId="S::w.kania@zsp7.zory.pl::bc2ac93c-8f4f-4f6a-9f27-1f17d3c514f2" providerId="AD" clId="Web-{789F25EF-7A5D-815A-80AA-47B3F51C0E43}" dt="2021-04-13T05:48:34.158" v="46" actId="1076"/>
          <ac:picMkLst>
            <pc:docMk/>
            <pc:sldMk cId="1958097262" sldId="289"/>
            <ac:picMk id="4" creationId="{00000000-0000-0000-0000-000000000000}"/>
          </ac:picMkLst>
        </pc:picChg>
        <pc:picChg chg="del">
          <ac:chgData name="Weronika Kania" userId="S::w.kania@zsp7.zory.pl::bc2ac93c-8f4f-4f6a-9f27-1f17d3c514f2" providerId="AD" clId="Web-{789F25EF-7A5D-815A-80AA-47B3F51C0E43}" dt="2021-04-13T05:48:18.548" v="41"/>
          <ac:picMkLst>
            <pc:docMk/>
            <pc:sldMk cId="1958097262" sldId="289"/>
            <ac:picMk id="5" creationId="{00000000-0000-0000-0000-000000000000}"/>
          </ac:picMkLst>
        </pc:picChg>
        <pc:picChg chg="del">
          <ac:chgData name="Weronika Kania" userId="S::w.kania@zsp7.zory.pl::bc2ac93c-8f4f-4f6a-9f27-1f17d3c514f2" providerId="AD" clId="Web-{789F25EF-7A5D-815A-80AA-47B3F51C0E43}" dt="2021-04-13T05:48:17.767" v="40"/>
          <ac:picMkLst>
            <pc:docMk/>
            <pc:sldMk cId="1958097262" sldId="289"/>
            <ac:picMk id="6" creationId="{00000000-0000-0000-0000-000000000000}"/>
          </ac:picMkLst>
        </pc:picChg>
        <pc:picChg chg="del">
          <ac:chgData name="Weronika Kania" userId="S::w.kania@zsp7.zory.pl::bc2ac93c-8f4f-4f6a-9f27-1f17d3c514f2" providerId="AD" clId="Web-{789F25EF-7A5D-815A-80AA-47B3F51C0E43}" dt="2021-04-13T05:48:19.579" v="42"/>
          <ac:picMkLst>
            <pc:docMk/>
            <pc:sldMk cId="1958097262" sldId="289"/>
            <ac:picMk id="7" creationId="{00000000-0000-0000-0000-000000000000}"/>
          </ac:picMkLst>
        </pc:picChg>
        <pc:picChg chg="mod">
          <ac:chgData name="Weronika Kania" userId="S::w.kania@zsp7.zory.pl::bc2ac93c-8f4f-4f6a-9f27-1f17d3c514f2" providerId="AD" clId="Web-{789F25EF-7A5D-815A-80AA-47B3F51C0E43}" dt="2021-04-13T05:50:11.988" v="85" actId="14100"/>
          <ac:picMkLst>
            <pc:docMk/>
            <pc:sldMk cId="1958097262" sldId="289"/>
            <ac:picMk id="8" creationId="{00000000-0000-0000-0000-000000000000}"/>
          </ac:picMkLst>
        </pc:picChg>
        <pc:picChg chg="del">
          <ac:chgData name="Weronika Kania" userId="S::w.kania@zsp7.zory.pl::bc2ac93c-8f4f-4f6a-9f27-1f17d3c514f2" providerId="AD" clId="Web-{789F25EF-7A5D-815A-80AA-47B3F51C0E43}" dt="2021-04-13T05:48:20.751" v="43"/>
          <ac:picMkLst>
            <pc:docMk/>
            <pc:sldMk cId="1958097262" sldId="289"/>
            <ac:picMk id="9" creationId="{00000000-0000-0000-0000-000000000000}"/>
          </ac:picMkLst>
        </pc:picChg>
      </pc:sldChg>
      <pc:sldChg chg="delSp add del replId">
        <pc:chgData name="Weronika Kania" userId="S::w.kania@zsp7.zory.pl::bc2ac93c-8f4f-4f6a-9f27-1f17d3c514f2" providerId="AD" clId="Web-{789F25EF-7A5D-815A-80AA-47B3F51C0E43}" dt="2021-04-13T05:50:29.067" v="89"/>
        <pc:sldMkLst>
          <pc:docMk/>
          <pc:sldMk cId="1428603243" sldId="290"/>
        </pc:sldMkLst>
        <pc:picChg chg="del">
          <ac:chgData name="Weronika Kania" userId="S::w.kania@zsp7.zory.pl::bc2ac93c-8f4f-4f6a-9f27-1f17d3c514f2" providerId="AD" clId="Web-{789F25EF-7A5D-815A-80AA-47B3F51C0E43}" dt="2021-04-13T05:50:18.457" v="87"/>
          <ac:picMkLst>
            <pc:docMk/>
            <pc:sldMk cId="1428603243" sldId="290"/>
            <ac:picMk id="5" creationId="{00000000-0000-0000-0000-000000000000}"/>
          </ac:picMkLst>
        </pc:picChg>
        <pc:picChg chg="del">
          <ac:chgData name="Weronika Kania" userId="S::w.kania@zsp7.zory.pl::bc2ac93c-8f4f-4f6a-9f27-1f17d3c514f2" providerId="AD" clId="Web-{789F25EF-7A5D-815A-80AA-47B3F51C0E43}" dt="2021-04-13T05:50:17.457" v="86"/>
          <ac:picMkLst>
            <pc:docMk/>
            <pc:sldMk cId="1428603243" sldId="290"/>
            <ac:picMk id="6" creationId="{00000000-0000-0000-0000-000000000000}"/>
          </ac:picMkLst>
        </pc:picChg>
      </pc:sldChg>
      <pc:sldChg chg="addSp add del replId">
        <pc:chgData name="Weronika Kania" userId="S::w.kania@zsp7.zory.pl::bc2ac93c-8f4f-4f6a-9f27-1f17d3c514f2" providerId="AD" clId="Web-{789F25EF-7A5D-815A-80AA-47B3F51C0E43}" dt="2021-04-13T05:53:23.430" v="142"/>
        <pc:sldMkLst>
          <pc:docMk/>
          <pc:sldMk cId="2609286246" sldId="291"/>
        </pc:sldMkLst>
        <pc:spChg chg="add">
          <ac:chgData name="Weronika Kania" userId="S::w.kania@zsp7.zory.pl::bc2ac93c-8f4f-4f6a-9f27-1f17d3c514f2" providerId="AD" clId="Web-{789F25EF-7A5D-815A-80AA-47B3F51C0E43}" dt="2021-04-13T05:51:53.334" v="123"/>
          <ac:spMkLst>
            <pc:docMk/>
            <pc:sldMk cId="2609286246" sldId="291"/>
            <ac:spMk id="16" creationId="{1060A8AD-1CA4-4BB9-8E9B-E7416689ABF6}"/>
          </ac:spMkLst>
        </pc:spChg>
        <pc:spChg chg="add">
          <ac:chgData name="Weronika Kania" userId="S::w.kania@zsp7.zory.pl::bc2ac93c-8f4f-4f6a-9f27-1f17d3c514f2" providerId="AD" clId="Web-{789F25EF-7A5D-815A-80AA-47B3F51C0E43}" dt="2021-04-13T05:51:53.334" v="124"/>
          <ac:spMkLst>
            <pc:docMk/>
            <pc:sldMk cId="2609286246" sldId="291"/>
            <ac:spMk id="18" creationId="{F29E67A4-4FBE-4CD8-B806-3C55F51752EE}"/>
          </ac:spMkLst>
        </pc:spChg>
        <pc:spChg chg="add">
          <ac:chgData name="Weronika Kania" userId="S::w.kania@zsp7.zory.pl::bc2ac93c-8f4f-4f6a-9f27-1f17d3c514f2" providerId="AD" clId="Web-{789F25EF-7A5D-815A-80AA-47B3F51C0E43}" dt="2021-04-13T05:51:53.365" v="126"/>
          <ac:spMkLst>
            <pc:docMk/>
            <pc:sldMk cId="2609286246" sldId="291"/>
            <ac:spMk id="22" creationId="{58D6288C-C191-4A20-AB25-54929AC42EF7}"/>
          </ac:spMkLst>
        </pc:spChg>
        <pc:picChg chg="add">
          <ac:chgData name="Weronika Kania" userId="S::w.kania@zsp7.zory.pl::bc2ac93c-8f4f-4f6a-9f27-1f17d3c514f2" providerId="AD" clId="Web-{789F25EF-7A5D-815A-80AA-47B3F51C0E43}" dt="2021-04-13T05:51:53.303" v="120"/>
          <ac:picMkLst>
            <pc:docMk/>
            <pc:sldMk cId="2609286246" sldId="291"/>
            <ac:picMk id="3" creationId="{1FB314E9-0D3D-4050-B0BF-266F6CF21019}"/>
          </ac:picMkLst>
        </pc:picChg>
        <pc:picChg chg="add">
          <ac:chgData name="Weronika Kania" userId="S::w.kania@zsp7.zory.pl::bc2ac93c-8f4f-4f6a-9f27-1f17d3c514f2" providerId="AD" clId="Web-{789F25EF-7A5D-815A-80AA-47B3F51C0E43}" dt="2021-04-13T05:51:53.319" v="121"/>
          <ac:picMkLst>
            <pc:docMk/>
            <pc:sldMk cId="2609286246" sldId="291"/>
            <ac:picMk id="12" creationId="{3A3E6479-D617-4AEE-8DDF-26FF71E6D832}"/>
          </ac:picMkLst>
        </pc:picChg>
        <pc:picChg chg="add">
          <ac:chgData name="Weronika Kania" userId="S::w.kania@zsp7.zory.pl::bc2ac93c-8f4f-4f6a-9f27-1f17d3c514f2" providerId="AD" clId="Web-{789F25EF-7A5D-815A-80AA-47B3F51C0E43}" dt="2021-04-13T05:51:53.319" v="122"/>
          <ac:picMkLst>
            <pc:docMk/>
            <pc:sldMk cId="2609286246" sldId="291"/>
            <ac:picMk id="14" creationId="{DB35A45D-1D69-4BED-834A-82B79F167BD1}"/>
          </ac:picMkLst>
        </pc:picChg>
        <pc:picChg chg="add">
          <ac:chgData name="Weronika Kania" userId="S::w.kania@zsp7.zory.pl::bc2ac93c-8f4f-4f6a-9f27-1f17d3c514f2" providerId="AD" clId="Web-{789F25EF-7A5D-815A-80AA-47B3F51C0E43}" dt="2021-04-13T05:51:53.365" v="125"/>
          <ac:picMkLst>
            <pc:docMk/>
            <pc:sldMk cId="2609286246" sldId="291"/>
            <ac:picMk id="20" creationId="{C2F609F1-D16D-47B6-B31C-00BFC3FDC957}"/>
          </ac:picMkLst>
        </pc:picChg>
      </pc:sldChg>
      <pc:sldChg chg="add del replId">
        <pc:chgData name="Weronika Kania" userId="S::w.kania@zsp7.zory.pl::bc2ac93c-8f4f-4f6a-9f27-1f17d3c514f2" providerId="AD" clId="Web-{789F25EF-7A5D-815A-80AA-47B3F51C0E43}" dt="2021-04-13T06:06:10.386" v="359"/>
        <pc:sldMkLst>
          <pc:docMk/>
          <pc:sldMk cId="1360381088" sldId="292"/>
        </pc:sldMkLst>
      </pc:sldChg>
      <pc:sldChg chg="addSp delSp modSp add replId">
        <pc:chgData name="Weronika Kania" userId="S::w.kania@zsp7.zory.pl::bc2ac93c-8f4f-4f6a-9f27-1f17d3c514f2" providerId="AD" clId="Web-{789F25EF-7A5D-815A-80AA-47B3F51C0E43}" dt="2021-04-13T05:51:44.365" v="117"/>
        <pc:sldMkLst>
          <pc:docMk/>
          <pc:sldMk cId="1601785115" sldId="293"/>
        </pc:sldMkLst>
        <pc:spChg chg="add mod">
          <ac:chgData name="Weronika Kania" userId="S::w.kania@zsp7.zory.pl::bc2ac93c-8f4f-4f6a-9f27-1f17d3c514f2" providerId="AD" clId="Web-{789F25EF-7A5D-815A-80AA-47B3F51C0E43}" dt="2021-04-13T05:51:28.459" v="103" actId="1076"/>
          <ac:spMkLst>
            <pc:docMk/>
            <pc:sldMk cId="1601785115" sldId="293"/>
            <ac:spMk id="5" creationId="{55968172-2AF9-409E-9534-E36534DCB6E6}"/>
          </ac:spMkLst>
        </pc:spChg>
        <pc:spChg chg="mod">
          <ac:chgData name="Weronika Kania" userId="S::w.kania@zsp7.zory.pl::bc2ac93c-8f4f-4f6a-9f27-1f17d3c514f2" providerId="AD" clId="Web-{789F25EF-7A5D-815A-80AA-47B3F51C0E43}" dt="2021-04-13T05:51:00.489" v="97" actId="1076"/>
          <ac:spMkLst>
            <pc:docMk/>
            <pc:sldMk cId="1601785115" sldId="293"/>
            <ac:spMk id="11" creationId="{C8D061DA-7911-4658-930D-626469EA202F}"/>
          </ac:spMkLst>
        </pc:spChg>
        <pc:spChg chg="add del">
          <ac:chgData name="Weronika Kania" userId="S::w.kania@zsp7.zory.pl::bc2ac93c-8f4f-4f6a-9f27-1f17d3c514f2" providerId="AD" clId="Web-{789F25EF-7A5D-815A-80AA-47B3F51C0E43}" dt="2021-04-13T05:51:44.365" v="114"/>
          <ac:spMkLst>
            <pc:docMk/>
            <pc:sldMk cId="1601785115" sldId="293"/>
            <ac:spMk id="15" creationId="{6F1A93D2-2965-437F-A5A2-93E6B7C76E79}"/>
          </ac:spMkLst>
        </pc:spChg>
        <pc:spChg chg="add del">
          <ac:chgData name="Weronika Kania" userId="S::w.kania@zsp7.zory.pl::bc2ac93c-8f4f-4f6a-9f27-1f17d3c514f2" providerId="AD" clId="Web-{789F25EF-7A5D-815A-80AA-47B3F51C0E43}" dt="2021-04-13T05:51:44.365" v="113"/>
          <ac:spMkLst>
            <pc:docMk/>
            <pc:sldMk cId="1601785115" sldId="293"/>
            <ac:spMk id="16" creationId="{046AF999-001D-4101-8747-8699D2BC2C08}"/>
          </ac:spMkLst>
        </pc:spChg>
        <pc:spChg chg="add del">
          <ac:chgData name="Weronika Kania" userId="S::w.kania@zsp7.zory.pl::bc2ac93c-8f4f-4f6a-9f27-1f17d3c514f2" providerId="AD" clId="Web-{789F25EF-7A5D-815A-80AA-47B3F51C0E43}" dt="2021-04-13T05:51:44.365" v="111"/>
          <ac:spMkLst>
            <pc:docMk/>
            <pc:sldMk cId="1601785115" sldId="293"/>
            <ac:spMk id="18" creationId="{2CC9700A-A2FD-4B52-97A5-3DCDD9031CE9}"/>
          </ac:spMkLst>
        </pc:spChg>
        <pc:picChg chg="mod">
          <ac:chgData name="Weronika Kania" userId="S::w.kania@zsp7.zory.pl::bc2ac93c-8f4f-4f6a-9f27-1f17d3c514f2" providerId="AD" clId="Web-{789F25EF-7A5D-815A-80AA-47B3F51C0E43}" dt="2021-04-13T05:50:55.192" v="96" actId="1076"/>
          <ac:picMkLst>
            <pc:docMk/>
            <pc:sldMk cId="1601785115" sldId="293"/>
            <ac:picMk id="2" creationId="{00000000-0000-0000-0000-000000000000}"/>
          </ac:picMkLst>
        </pc:picChg>
        <pc:picChg chg="add mod">
          <ac:chgData name="Weronika Kania" userId="S::w.kania@zsp7.zory.pl::bc2ac93c-8f4f-4f6a-9f27-1f17d3c514f2" providerId="AD" clId="Web-{789F25EF-7A5D-815A-80AA-47B3F51C0E43}" dt="2021-04-13T05:51:07.224" v="98" actId="1076"/>
          <ac:picMkLst>
            <pc:docMk/>
            <pc:sldMk cId="1601785115" sldId="293"/>
            <ac:picMk id="3" creationId="{DF2ECF58-BCF9-47B8-B91A-CFCF91D5279B}"/>
          </ac:picMkLst>
        </pc:picChg>
        <pc:picChg chg="mod">
          <ac:chgData name="Weronika Kania" userId="S::w.kania@zsp7.zory.pl::bc2ac93c-8f4f-4f6a-9f27-1f17d3c514f2" providerId="AD" clId="Web-{789F25EF-7A5D-815A-80AA-47B3F51C0E43}" dt="2021-04-13T05:50:48.598" v="93" actId="1076"/>
          <ac:picMkLst>
            <pc:docMk/>
            <pc:sldMk cId="1601785115" sldId="293"/>
            <ac:picMk id="8" creationId="{00000000-0000-0000-0000-000000000000}"/>
          </ac:picMkLst>
        </pc:picChg>
        <pc:picChg chg="add del">
          <ac:chgData name="Weronika Kania" userId="S::w.kania@zsp7.zory.pl::bc2ac93c-8f4f-4f6a-9f27-1f17d3c514f2" providerId="AD" clId="Web-{789F25EF-7A5D-815A-80AA-47B3F51C0E43}" dt="2021-04-13T05:51:44.365" v="117"/>
          <ac:picMkLst>
            <pc:docMk/>
            <pc:sldMk cId="1601785115" sldId="293"/>
            <ac:picMk id="10" creationId="{20047017-E9DE-4BA0-B827-C55CD17344CD}"/>
          </ac:picMkLst>
        </pc:picChg>
        <pc:picChg chg="add del">
          <ac:chgData name="Weronika Kania" userId="S::w.kania@zsp7.zory.pl::bc2ac93c-8f4f-4f6a-9f27-1f17d3c514f2" providerId="AD" clId="Web-{789F25EF-7A5D-815A-80AA-47B3F51C0E43}" dt="2021-04-13T05:51:44.365" v="116"/>
          <ac:picMkLst>
            <pc:docMk/>
            <pc:sldMk cId="1601785115" sldId="293"/>
            <ac:picMk id="13" creationId="{96FE43FF-8B2B-49CF-A216-A377820157EB}"/>
          </ac:picMkLst>
        </pc:picChg>
        <pc:picChg chg="add del">
          <ac:chgData name="Weronika Kania" userId="S::w.kania@zsp7.zory.pl::bc2ac93c-8f4f-4f6a-9f27-1f17d3c514f2" providerId="AD" clId="Web-{789F25EF-7A5D-815A-80AA-47B3F51C0E43}" dt="2021-04-13T05:51:44.365" v="115"/>
          <ac:picMkLst>
            <pc:docMk/>
            <pc:sldMk cId="1601785115" sldId="293"/>
            <ac:picMk id="14" creationId="{3C19D760-37CF-4EC9-8298-4552124EB0DA}"/>
          </ac:picMkLst>
        </pc:picChg>
        <pc:picChg chg="add del">
          <ac:chgData name="Weronika Kania" userId="S::w.kania@zsp7.zory.pl::bc2ac93c-8f4f-4f6a-9f27-1f17d3c514f2" providerId="AD" clId="Web-{789F25EF-7A5D-815A-80AA-47B3F51C0E43}" dt="2021-04-13T05:51:44.365" v="112"/>
          <ac:picMkLst>
            <pc:docMk/>
            <pc:sldMk cId="1601785115" sldId="293"/>
            <ac:picMk id="17" creationId="{AF7E796E-CC12-4237-BB6C-DBACEC59250E}"/>
          </ac:picMkLst>
        </pc:picChg>
      </pc:sldChg>
      <pc:sldChg chg="addSp delSp add del replId">
        <pc:chgData name="Weronika Kania" userId="S::w.kania@zsp7.zory.pl::bc2ac93c-8f4f-4f6a-9f27-1f17d3c514f2" providerId="AD" clId="Web-{789F25EF-7A5D-815A-80AA-47B3F51C0E43}" dt="2021-04-13T05:46:23.561" v="15"/>
        <pc:sldMkLst>
          <pc:docMk/>
          <pc:sldMk cId="3099732794" sldId="293"/>
        </pc:sldMkLst>
        <pc:picChg chg="add del">
          <ac:chgData name="Weronika Kania" userId="S::w.kania@zsp7.zory.pl::bc2ac93c-8f4f-4f6a-9f27-1f17d3c514f2" providerId="AD" clId="Web-{789F25EF-7A5D-815A-80AA-47B3F51C0E43}" dt="2021-04-13T05:46:22.780" v="14"/>
          <ac:picMkLst>
            <pc:docMk/>
            <pc:sldMk cId="3099732794" sldId="293"/>
            <ac:picMk id="6" creationId="{00000000-0000-0000-0000-000000000000}"/>
          </ac:picMkLst>
        </pc:picChg>
        <pc:picChg chg="add del">
          <ac:chgData name="Weronika Kania" userId="S::w.kania@zsp7.zory.pl::bc2ac93c-8f4f-4f6a-9f27-1f17d3c514f2" providerId="AD" clId="Web-{789F25EF-7A5D-815A-80AA-47B3F51C0E43}" dt="2021-04-13T05:46:20.858" v="12"/>
          <ac:picMkLst>
            <pc:docMk/>
            <pc:sldMk cId="3099732794" sldId="293"/>
            <ac:picMk id="7" creationId="{00000000-0000-0000-0000-000000000000}"/>
          </ac:picMkLst>
        </pc:picChg>
        <pc:picChg chg="add del">
          <ac:chgData name="Weronika Kania" userId="S::w.kania@zsp7.zory.pl::bc2ac93c-8f4f-4f6a-9f27-1f17d3c514f2" providerId="AD" clId="Web-{789F25EF-7A5D-815A-80AA-47B3F51C0E43}" dt="2021-04-13T05:46:20.186" v="11"/>
          <ac:picMkLst>
            <pc:docMk/>
            <pc:sldMk cId="3099732794" sldId="293"/>
            <ac:picMk id="8" creationId="{00000000-0000-0000-0000-000000000000}"/>
          </ac:picMkLst>
        </pc:picChg>
        <pc:picChg chg="add del">
          <ac:chgData name="Weronika Kania" userId="S::w.kania@zsp7.zory.pl::bc2ac93c-8f4f-4f6a-9f27-1f17d3c514f2" providerId="AD" clId="Web-{789F25EF-7A5D-815A-80AA-47B3F51C0E43}" dt="2021-04-13T05:46:21.639" v="13"/>
          <ac:picMkLst>
            <pc:docMk/>
            <pc:sldMk cId="3099732794" sldId="293"/>
            <ac:picMk id="9" creationId="{00000000-0000-0000-0000-000000000000}"/>
          </ac:picMkLst>
        </pc:picChg>
      </pc:sldChg>
      <pc:sldChg chg="addSp delSp modSp add del replId">
        <pc:chgData name="Weronika Kania" userId="S::w.kania@zsp7.zory.pl::bc2ac93c-8f4f-4f6a-9f27-1f17d3c514f2" providerId="AD" clId="Web-{789F25EF-7A5D-815A-80AA-47B3F51C0E43}" dt="2021-04-13T05:58:29.375" v="222"/>
        <pc:sldMkLst>
          <pc:docMk/>
          <pc:sldMk cId="1777751977" sldId="294"/>
        </pc:sldMkLst>
        <pc:spChg chg="mod">
          <ac:chgData name="Weronika Kania" userId="S::w.kania@zsp7.zory.pl::bc2ac93c-8f4f-4f6a-9f27-1f17d3c514f2" providerId="AD" clId="Web-{789F25EF-7A5D-815A-80AA-47B3F51C0E43}" dt="2021-04-13T05:52:19.585" v="133" actId="1076"/>
          <ac:spMkLst>
            <pc:docMk/>
            <pc:sldMk cId="1777751977" sldId="294"/>
            <ac:spMk id="5" creationId="{55968172-2AF9-409E-9534-E36534DCB6E6}"/>
          </ac:spMkLst>
        </pc:spChg>
        <pc:spChg chg="add mod">
          <ac:chgData name="Weronika Kania" userId="S::w.kania@zsp7.zory.pl::bc2ac93c-8f4f-4f6a-9f27-1f17d3c514f2" providerId="AD" clId="Web-{789F25EF-7A5D-815A-80AA-47B3F51C0E43}" dt="2021-04-13T05:53:14.930" v="140" actId="1076"/>
          <ac:spMkLst>
            <pc:docMk/>
            <pc:sldMk cId="1777751977" sldId="294"/>
            <ac:spMk id="7" creationId="{EE6B10A9-89C3-4F9A-8173-093104B8A8FD}"/>
          </ac:spMkLst>
        </pc:spChg>
        <pc:picChg chg="mod">
          <ac:chgData name="Weronika Kania" userId="S::w.kania@zsp7.zory.pl::bc2ac93c-8f4f-4f6a-9f27-1f17d3c514f2" providerId="AD" clId="Web-{789F25EF-7A5D-815A-80AA-47B3F51C0E43}" dt="2021-04-13T05:52:09.381" v="129" actId="14100"/>
          <ac:picMkLst>
            <pc:docMk/>
            <pc:sldMk cId="1777751977" sldId="294"/>
            <ac:picMk id="3" creationId="{DF2ECF58-BCF9-47B8-B91A-CFCF91D5279B}"/>
          </ac:picMkLst>
        </pc:picChg>
        <pc:picChg chg="add del mod">
          <ac:chgData name="Weronika Kania" userId="S::w.kania@zsp7.zory.pl::bc2ac93c-8f4f-4f6a-9f27-1f17d3c514f2" providerId="AD" clId="Web-{789F25EF-7A5D-815A-80AA-47B3F51C0E43}" dt="2021-04-13T05:57:12.217" v="199"/>
          <ac:picMkLst>
            <pc:docMk/>
            <pc:sldMk cId="1777751977" sldId="294"/>
            <ac:picMk id="6" creationId="{B0C5D445-F94B-4BC1-96B7-35B68C6A9AC0}"/>
          </ac:picMkLst>
        </pc:picChg>
      </pc:sldChg>
      <pc:sldChg chg="new del">
        <pc:chgData name="Weronika Kania" userId="S::w.kania@zsp7.zory.pl::bc2ac93c-8f4f-4f6a-9f27-1f17d3c514f2" providerId="AD" clId="Web-{789F25EF-7A5D-815A-80AA-47B3F51C0E43}" dt="2021-04-13T05:51:50.115" v="119"/>
        <pc:sldMkLst>
          <pc:docMk/>
          <pc:sldMk cId="2303950870" sldId="294"/>
        </pc:sldMkLst>
      </pc:sldChg>
      <pc:sldChg chg="addSp modSp add del replId">
        <pc:chgData name="Weronika Kania" userId="S::w.kania@zsp7.zory.pl::bc2ac93c-8f4f-4f6a-9f27-1f17d3c514f2" providerId="AD" clId="Web-{789F25EF-7A5D-815A-80AA-47B3F51C0E43}" dt="2021-04-13T06:02:21.974" v="283"/>
        <pc:sldMkLst>
          <pc:docMk/>
          <pc:sldMk cId="2740546960" sldId="295"/>
        </pc:sldMkLst>
        <pc:spChg chg="mod">
          <ac:chgData name="Weronika Kania" userId="S::w.kania@zsp7.zory.pl::bc2ac93c-8f4f-4f6a-9f27-1f17d3c514f2" providerId="AD" clId="Web-{789F25EF-7A5D-815A-80AA-47B3F51C0E43}" dt="2021-04-13T05:53:56.259" v="150" actId="1076"/>
          <ac:spMkLst>
            <pc:docMk/>
            <pc:sldMk cId="2740546960" sldId="295"/>
            <ac:spMk id="7" creationId="{EE6B10A9-89C3-4F9A-8173-093104B8A8FD}"/>
          </ac:spMkLst>
        </pc:spChg>
        <pc:spChg chg="add mod">
          <ac:chgData name="Weronika Kania" userId="S::w.kania@zsp7.zory.pl::bc2ac93c-8f4f-4f6a-9f27-1f17d3c514f2" providerId="AD" clId="Web-{789F25EF-7A5D-815A-80AA-47B3F51C0E43}" dt="2021-04-13T05:55:14.401" v="170" actId="1076"/>
          <ac:spMkLst>
            <pc:docMk/>
            <pc:sldMk cId="2740546960" sldId="295"/>
            <ac:spMk id="10" creationId="{25F0330D-7DCA-41E2-848B-52A7335684B8}"/>
          </ac:spMkLst>
        </pc:spChg>
        <pc:picChg chg="mod">
          <ac:chgData name="Weronika Kania" userId="S::w.kania@zsp7.zory.pl::bc2ac93c-8f4f-4f6a-9f27-1f17d3c514f2" providerId="AD" clId="Web-{789F25EF-7A5D-815A-80AA-47B3F51C0E43}" dt="2021-04-13T05:54:22.994" v="160" actId="1076"/>
          <ac:picMkLst>
            <pc:docMk/>
            <pc:sldMk cId="2740546960" sldId="295"/>
            <ac:picMk id="3" creationId="{DF2ECF58-BCF9-47B8-B91A-CFCF91D5279B}"/>
          </ac:picMkLst>
        </pc:picChg>
        <pc:picChg chg="mod">
          <ac:chgData name="Weronika Kania" userId="S::w.kania@zsp7.zory.pl::bc2ac93c-8f4f-4f6a-9f27-1f17d3c514f2" providerId="AD" clId="Web-{789F25EF-7A5D-815A-80AA-47B3F51C0E43}" dt="2021-04-13T05:54:16.697" v="156" actId="14100"/>
          <ac:picMkLst>
            <pc:docMk/>
            <pc:sldMk cId="2740546960" sldId="295"/>
            <ac:picMk id="4" creationId="{00000000-0000-0000-0000-000000000000}"/>
          </ac:picMkLst>
        </pc:picChg>
        <pc:picChg chg="mod">
          <ac:chgData name="Weronika Kania" userId="S::w.kania@zsp7.zory.pl::bc2ac93c-8f4f-4f6a-9f27-1f17d3c514f2" providerId="AD" clId="Web-{789F25EF-7A5D-815A-80AA-47B3F51C0E43}" dt="2021-04-13T05:54:33.229" v="164" actId="14100"/>
          <ac:picMkLst>
            <pc:docMk/>
            <pc:sldMk cId="2740546960" sldId="295"/>
            <ac:picMk id="6" creationId="{B0C5D445-F94B-4BC1-96B7-35B68C6A9AC0}"/>
          </ac:picMkLst>
        </pc:picChg>
        <pc:picChg chg="mod">
          <ac:chgData name="Weronika Kania" userId="S::w.kania@zsp7.zory.pl::bc2ac93c-8f4f-4f6a-9f27-1f17d3c514f2" providerId="AD" clId="Web-{789F25EF-7A5D-815A-80AA-47B3F51C0E43}" dt="2021-04-13T05:54:20.103" v="158" actId="1076"/>
          <ac:picMkLst>
            <pc:docMk/>
            <pc:sldMk cId="2740546960" sldId="295"/>
            <ac:picMk id="8" creationId="{00000000-0000-0000-0000-000000000000}"/>
          </ac:picMkLst>
        </pc:picChg>
        <pc:picChg chg="add mod">
          <ac:chgData name="Weronika Kania" userId="S::w.kania@zsp7.zory.pl::bc2ac93c-8f4f-4f6a-9f27-1f17d3c514f2" providerId="AD" clId="Web-{789F25EF-7A5D-815A-80AA-47B3F51C0E43}" dt="2021-04-13T05:54:36.822" v="165" actId="1076"/>
          <ac:picMkLst>
            <pc:docMk/>
            <pc:sldMk cId="2740546960" sldId="295"/>
            <ac:picMk id="9" creationId="{DC0C2E71-10B8-4486-98C2-99E5F43B9297}"/>
          </ac:picMkLst>
        </pc:picChg>
      </pc:sldChg>
      <pc:sldChg chg="addSp modSp add replId">
        <pc:chgData name="Weronika Kania" userId="S::w.kania@zsp7.zory.pl::bc2ac93c-8f4f-4f6a-9f27-1f17d3c514f2" providerId="AD" clId="Web-{789F25EF-7A5D-815A-80AA-47B3F51C0E43}" dt="2021-04-13T05:56:58.357" v="197" actId="1076"/>
        <pc:sldMkLst>
          <pc:docMk/>
          <pc:sldMk cId="2842943403" sldId="296"/>
        </pc:sldMkLst>
        <pc:spChg chg="mod">
          <ac:chgData name="Weronika Kania" userId="S::w.kania@zsp7.zory.pl::bc2ac93c-8f4f-4f6a-9f27-1f17d3c514f2" providerId="AD" clId="Web-{789F25EF-7A5D-815A-80AA-47B3F51C0E43}" dt="2021-04-13T05:56:35.669" v="189" actId="1076"/>
          <ac:spMkLst>
            <pc:docMk/>
            <pc:sldMk cId="2842943403" sldId="296"/>
            <ac:spMk id="5" creationId="{55968172-2AF9-409E-9534-E36534DCB6E6}"/>
          </ac:spMkLst>
        </pc:spChg>
        <pc:spChg chg="add mod">
          <ac:chgData name="Weronika Kania" userId="S::w.kania@zsp7.zory.pl::bc2ac93c-8f4f-4f6a-9f27-1f17d3c514f2" providerId="AD" clId="Web-{789F25EF-7A5D-815A-80AA-47B3F51C0E43}" dt="2021-04-13T05:56:58.357" v="197" actId="1076"/>
          <ac:spMkLst>
            <pc:docMk/>
            <pc:sldMk cId="2842943403" sldId="296"/>
            <ac:spMk id="7" creationId="{2BD7B133-582C-4A40-AC8B-E2CE2061DC1F}"/>
          </ac:spMkLst>
        </pc:spChg>
        <pc:spChg chg="mod">
          <ac:chgData name="Weronika Kania" userId="S::w.kania@zsp7.zory.pl::bc2ac93c-8f4f-4f6a-9f27-1f17d3c514f2" providerId="AD" clId="Web-{789F25EF-7A5D-815A-80AA-47B3F51C0E43}" dt="2021-04-13T05:55:51.293" v="179" actId="1076"/>
          <ac:spMkLst>
            <pc:docMk/>
            <pc:sldMk cId="2842943403" sldId="296"/>
            <ac:spMk id="11" creationId="{C8D061DA-7911-4658-930D-626469EA202F}"/>
          </ac:spMkLst>
        </pc:spChg>
        <pc:spChg chg="mod">
          <ac:chgData name="Weronika Kania" userId="S::w.kania@zsp7.zory.pl::bc2ac93c-8f4f-4f6a-9f27-1f17d3c514f2" providerId="AD" clId="Web-{789F25EF-7A5D-815A-80AA-47B3F51C0E43}" dt="2021-04-13T05:55:54.606" v="180" actId="1076"/>
          <ac:spMkLst>
            <pc:docMk/>
            <pc:sldMk cId="2842943403" sldId="296"/>
            <ac:spMk id="12" creationId="{959BA7AC-04B1-44EF-8B81-FC61D8B0F9A1}"/>
          </ac:spMkLst>
        </pc:spChg>
        <pc:picChg chg="mod">
          <ac:chgData name="Weronika Kania" userId="S::w.kania@zsp7.zory.pl::bc2ac93c-8f4f-4f6a-9f27-1f17d3c514f2" providerId="AD" clId="Web-{789F25EF-7A5D-815A-80AA-47B3F51C0E43}" dt="2021-04-13T05:56:29.653" v="188" actId="1076"/>
          <ac:picMkLst>
            <pc:docMk/>
            <pc:sldMk cId="2842943403" sldId="296"/>
            <ac:picMk id="3" creationId="{DF2ECF58-BCF9-47B8-B91A-CFCF91D5279B}"/>
          </ac:picMkLst>
        </pc:picChg>
        <pc:picChg chg="mod">
          <ac:chgData name="Weronika Kania" userId="S::w.kania@zsp7.zory.pl::bc2ac93c-8f4f-4f6a-9f27-1f17d3c514f2" providerId="AD" clId="Web-{789F25EF-7A5D-815A-80AA-47B3F51C0E43}" dt="2021-04-13T05:55:36.808" v="174" actId="1076"/>
          <ac:picMkLst>
            <pc:docMk/>
            <pc:sldMk cId="2842943403" sldId="296"/>
            <ac:picMk id="4" creationId="{00000000-0000-0000-0000-000000000000}"/>
          </ac:picMkLst>
        </pc:picChg>
        <pc:picChg chg="add mod">
          <ac:chgData name="Weronika Kania" userId="S::w.kania@zsp7.zory.pl::bc2ac93c-8f4f-4f6a-9f27-1f17d3c514f2" providerId="AD" clId="Web-{789F25EF-7A5D-815A-80AA-47B3F51C0E43}" dt="2021-04-13T05:56:38.653" v="190" actId="1076"/>
          <ac:picMkLst>
            <pc:docMk/>
            <pc:sldMk cId="2842943403" sldId="296"/>
            <ac:picMk id="6" creationId="{BE7550F4-3C4D-4FA9-B38E-DF69EBFE9CBC}"/>
          </ac:picMkLst>
        </pc:picChg>
        <pc:picChg chg="mod">
          <ac:chgData name="Weronika Kania" userId="S::w.kania@zsp7.zory.pl::bc2ac93c-8f4f-4f6a-9f27-1f17d3c514f2" providerId="AD" clId="Web-{789F25EF-7A5D-815A-80AA-47B3F51C0E43}" dt="2021-04-13T05:55:42.105" v="176" actId="1076"/>
          <ac:picMkLst>
            <pc:docMk/>
            <pc:sldMk cId="2842943403" sldId="296"/>
            <ac:picMk id="8" creationId="{00000000-0000-0000-0000-000000000000}"/>
          </ac:picMkLst>
        </pc:picChg>
      </pc:sldChg>
      <pc:sldChg chg="addSp delSp modSp add replId">
        <pc:chgData name="Weronika Kania" userId="S::w.kania@zsp7.zory.pl::bc2ac93c-8f4f-4f6a-9f27-1f17d3c514f2" providerId="AD" clId="Web-{789F25EF-7A5D-815A-80AA-47B3F51C0E43}" dt="2021-04-13T05:58:20.296" v="220" actId="1076"/>
        <pc:sldMkLst>
          <pc:docMk/>
          <pc:sldMk cId="1803970054" sldId="297"/>
        </pc:sldMkLst>
        <pc:spChg chg="mod">
          <ac:chgData name="Weronika Kania" userId="S::w.kania@zsp7.zory.pl::bc2ac93c-8f4f-4f6a-9f27-1f17d3c514f2" providerId="AD" clId="Web-{789F25EF-7A5D-815A-80AA-47B3F51C0E43}" dt="2021-04-13T05:57:33.858" v="206" actId="1076"/>
          <ac:spMkLst>
            <pc:docMk/>
            <pc:sldMk cId="1803970054" sldId="297"/>
            <ac:spMk id="7" creationId="{2BD7B133-582C-4A40-AC8B-E2CE2061DC1F}"/>
          </ac:spMkLst>
        </pc:spChg>
        <pc:spChg chg="add del mod">
          <ac:chgData name="Weronika Kania" userId="S::w.kania@zsp7.zory.pl::bc2ac93c-8f4f-4f6a-9f27-1f17d3c514f2" providerId="AD" clId="Web-{789F25EF-7A5D-815A-80AA-47B3F51C0E43}" dt="2021-04-13T05:57:59.077" v="212"/>
          <ac:spMkLst>
            <pc:docMk/>
            <pc:sldMk cId="1803970054" sldId="297"/>
            <ac:spMk id="10" creationId="{D1AFC3DC-F6EA-41D1-97FA-1B0D79AC8B3C}"/>
          </ac:spMkLst>
        </pc:spChg>
        <pc:spChg chg="add mod">
          <ac:chgData name="Weronika Kania" userId="S::w.kania@zsp7.zory.pl::bc2ac93c-8f4f-4f6a-9f27-1f17d3c514f2" providerId="AD" clId="Web-{789F25EF-7A5D-815A-80AA-47B3F51C0E43}" dt="2021-04-13T05:58:20.296" v="220" actId="1076"/>
          <ac:spMkLst>
            <pc:docMk/>
            <pc:sldMk cId="1803970054" sldId="297"/>
            <ac:spMk id="13" creationId="{DA960AF9-D06E-49E9-9917-97D6CA470F80}"/>
          </ac:spMkLst>
        </pc:spChg>
        <pc:picChg chg="mod">
          <ac:chgData name="Weronika Kania" userId="S::w.kania@zsp7.zory.pl::bc2ac93c-8f4f-4f6a-9f27-1f17d3c514f2" providerId="AD" clId="Web-{789F25EF-7A5D-815A-80AA-47B3F51C0E43}" dt="2021-04-13T05:57:24.358" v="202" actId="1076"/>
          <ac:picMkLst>
            <pc:docMk/>
            <pc:sldMk cId="1803970054" sldId="297"/>
            <ac:picMk id="6" creationId="{BE7550F4-3C4D-4FA9-B38E-DF69EBFE9CBC}"/>
          </ac:picMkLst>
        </pc:picChg>
        <pc:picChg chg="add mod">
          <ac:chgData name="Weronika Kania" userId="S::w.kania@zsp7.zory.pl::bc2ac93c-8f4f-4f6a-9f27-1f17d3c514f2" providerId="AD" clId="Web-{789F25EF-7A5D-815A-80AA-47B3F51C0E43}" dt="2021-04-13T05:58:17.031" v="219" actId="1076"/>
          <ac:picMkLst>
            <pc:docMk/>
            <pc:sldMk cId="1803970054" sldId="297"/>
            <ac:picMk id="9" creationId="{89AC6098-F1E5-4D4E-8806-A98F96F8D17C}"/>
          </ac:picMkLst>
        </pc:picChg>
      </pc:sldChg>
      <pc:sldChg chg="addSp modSp add replId">
        <pc:chgData name="Weronika Kania" userId="S::w.kania@zsp7.zory.pl::bc2ac93c-8f4f-4f6a-9f27-1f17d3c514f2" providerId="AD" clId="Web-{789F25EF-7A5D-815A-80AA-47B3F51C0E43}" dt="2021-04-13T06:01:17.848" v="281" actId="1076"/>
        <pc:sldMkLst>
          <pc:docMk/>
          <pc:sldMk cId="423994018" sldId="298"/>
        </pc:sldMkLst>
        <pc:spChg chg="mod">
          <ac:chgData name="Weronika Kania" userId="S::w.kania@zsp7.zory.pl::bc2ac93c-8f4f-4f6a-9f27-1f17d3c514f2" providerId="AD" clId="Web-{789F25EF-7A5D-815A-80AA-47B3F51C0E43}" dt="2021-04-13T06:01:14.910" v="280" actId="1076"/>
          <ac:spMkLst>
            <pc:docMk/>
            <pc:sldMk cId="423994018" sldId="298"/>
            <ac:spMk id="5" creationId="{55968172-2AF9-409E-9534-E36534DCB6E6}"/>
          </ac:spMkLst>
        </pc:spChg>
        <pc:spChg chg="mod">
          <ac:chgData name="Weronika Kania" userId="S::w.kania@zsp7.zory.pl::bc2ac93c-8f4f-4f6a-9f27-1f17d3c514f2" providerId="AD" clId="Web-{789F25EF-7A5D-815A-80AA-47B3F51C0E43}" dt="2021-04-13T06:01:17.848" v="281" actId="1076"/>
          <ac:spMkLst>
            <pc:docMk/>
            <pc:sldMk cId="423994018" sldId="298"/>
            <ac:spMk id="7" creationId="{2BD7B133-582C-4A40-AC8B-E2CE2061DC1F}"/>
          </ac:spMkLst>
        </pc:spChg>
        <pc:spChg chg="mod">
          <ac:chgData name="Weronika Kania" userId="S::w.kania@zsp7.zory.pl::bc2ac93c-8f4f-4f6a-9f27-1f17d3c514f2" providerId="AD" clId="Web-{789F25EF-7A5D-815A-80AA-47B3F51C0E43}" dt="2021-04-13T06:01:11.691" v="279" actId="1076"/>
          <ac:spMkLst>
            <pc:docMk/>
            <pc:sldMk cId="423994018" sldId="298"/>
            <ac:spMk id="11" creationId="{C8D061DA-7911-4658-930D-626469EA202F}"/>
          </ac:spMkLst>
        </pc:spChg>
        <pc:spChg chg="mod">
          <ac:chgData name="Weronika Kania" userId="S::w.kania@zsp7.zory.pl::bc2ac93c-8f4f-4f6a-9f27-1f17d3c514f2" providerId="AD" clId="Web-{789F25EF-7A5D-815A-80AA-47B3F51C0E43}" dt="2021-04-13T06:01:08.285" v="278" actId="1076"/>
          <ac:spMkLst>
            <pc:docMk/>
            <pc:sldMk cId="423994018" sldId="298"/>
            <ac:spMk id="12" creationId="{959BA7AC-04B1-44EF-8B81-FC61D8B0F9A1}"/>
          </ac:spMkLst>
        </pc:spChg>
        <pc:spChg chg="mod">
          <ac:chgData name="Weronika Kania" userId="S::w.kania@zsp7.zory.pl::bc2ac93c-8f4f-4f6a-9f27-1f17d3c514f2" providerId="AD" clId="Web-{789F25EF-7A5D-815A-80AA-47B3F51C0E43}" dt="2021-04-13T06:01:00.175" v="276" actId="20577"/>
          <ac:spMkLst>
            <pc:docMk/>
            <pc:sldMk cId="423994018" sldId="298"/>
            <ac:spMk id="13" creationId="{DA960AF9-D06E-49E9-9917-97D6CA470F80}"/>
          </ac:spMkLst>
        </pc:spChg>
        <pc:spChg chg="add mod">
          <ac:chgData name="Weronika Kania" userId="S::w.kania@zsp7.zory.pl::bc2ac93c-8f4f-4f6a-9f27-1f17d3c514f2" providerId="AD" clId="Web-{789F25EF-7A5D-815A-80AA-47B3F51C0E43}" dt="2021-04-13T06:00:32.096" v="264" actId="1076"/>
          <ac:spMkLst>
            <pc:docMk/>
            <pc:sldMk cId="423994018" sldId="298"/>
            <ac:spMk id="15" creationId="{116C2B6A-7CAD-4DE9-A200-EDD105C1D56D}"/>
          </ac:spMkLst>
        </pc:spChg>
        <pc:picChg chg="mod">
          <ac:chgData name="Weronika Kania" userId="S::w.kania@zsp7.zory.pl::bc2ac93c-8f4f-4f6a-9f27-1f17d3c514f2" providerId="AD" clId="Web-{789F25EF-7A5D-815A-80AA-47B3F51C0E43}" dt="2021-04-13T05:59:58.752" v="255" actId="1076"/>
          <ac:picMkLst>
            <pc:docMk/>
            <pc:sldMk cId="423994018" sldId="298"/>
            <ac:picMk id="3" creationId="{DF2ECF58-BCF9-47B8-B91A-CFCF91D5279B}"/>
          </ac:picMkLst>
        </pc:picChg>
        <pc:picChg chg="mod">
          <ac:chgData name="Weronika Kania" userId="S::w.kania@zsp7.zory.pl::bc2ac93c-8f4f-4f6a-9f27-1f17d3c514f2" providerId="AD" clId="Web-{789F25EF-7A5D-815A-80AA-47B3F51C0E43}" dt="2021-04-13T05:59:44.689" v="248" actId="14100"/>
          <ac:picMkLst>
            <pc:docMk/>
            <pc:sldMk cId="423994018" sldId="298"/>
            <ac:picMk id="4" creationId="{00000000-0000-0000-0000-000000000000}"/>
          </ac:picMkLst>
        </pc:picChg>
        <pc:picChg chg="mod">
          <ac:chgData name="Weronika Kania" userId="S::w.kania@zsp7.zory.pl::bc2ac93c-8f4f-4f6a-9f27-1f17d3c514f2" providerId="AD" clId="Web-{789F25EF-7A5D-815A-80AA-47B3F51C0E43}" dt="2021-04-13T06:00:02.627" v="257" actId="1076"/>
          <ac:picMkLst>
            <pc:docMk/>
            <pc:sldMk cId="423994018" sldId="298"/>
            <ac:picMk id="6" creationId="{BE7550F4-3C4D-4FA9-B38E-DF69EBFE9CBC}"/>
          </ac:picMkLst>
        </pc:picChg>
        <pc:picChg chg="mod">
          <ac:chgData name="Weronika Kania" userId="S::w.kania@zsp7.zory.pl::bc2ac93c-8f4f-4f6a-9f27-1f17d3c514f2" providerId="AD" clId="Web-{789F25EF-7A5D-815A-80AA-47B3F51C0E43}" dt="2021-04-13T05:59:56.908" v="254" actId="1076"/>
          <ac:picMkLst>
            <pc:docMk/>
            <pc:sldMk cId="423994018" sldId="298"/>
            <ac:picMk id="8" creationId="{00000000-0000-0000-0000-000000000000}"/>
          </ac:picMkLst>
        </pc:picChg>
        <pc:picChg chg="mod">
          <ac:chgData name="Weronika Kania" userId="S::w.kania@zsp7.zory.pl::bc2ac93c-8f4f-4f6a-9f27-1f17d3c514f2" providerId="AD" clId="Web-{789F25EF-7A5D-815A-80AA-47B3F51C0E43}" dt="2021-04-13T06:00:06.190" v="258" actId="1076"/>
          <ac:picMkLst>
            <pc:docMk/>
            <pc:sldMk cId="423994018" sldId="298"/>
            <ac:picMk id="9" creationId="{89AC6098-F1E5-4D4E-8806-A98F96F8D17C}"/>
          </ac:picMkLst>
        </pc:picChg>
        <pc:picChg chg="add mod">
          <ac:chgData name="Weronika Kania" userId="S::w.kania@zsp7.zory.pl::bc2ac93c-8f4f-4f6a-9f27-1f17d3c514f2" providerId="AD" clId="Web-{789F25EF-7A5D-815A-80AA-47B3F51C0E43}" dt="2021-04-13T06:01:04.316" v="277" actId="1076"/>
          <ac:picMkLst>
            <pc:docMk/>
            <pc:sldMk cId="423994018" sldId="298"/>
            <ac:picMk id="10" creationId="{F3487246-0171-41A8-A844-B941DD63CD01}"/>
          </ac:picMkLst>
        </pc:picChg>
      </pc:sldChg>
      <pc:sldChg chg="modSp add replId">
        <pc:chgData name="Weronika Kania" userId="S::w.kania@zsp7.zory.pl::bc2ac93c-8f4f-4f6a-9f27-1f17d3c514f2" providerId="AD" clId="Web-{789F25EF-7A5D-815A-80AA-47B3F51C0E43}" dt="2021-04-13T06:04:50.071" v="347" actId="1076"/>
        <pc:sldMkLst>
          <pc:docMk/>
          <pc:sldMk cId="1627819497" sldId="299"/>
        </pc:sldMkLst>
        <pc:spChg chg="mod">
          <ac:chgData name="Weronika Kania" userId="S::w.kania@zsp7.zory.pl::bc2ac93c-8f4f-4f6a-9f27-1f17d3c514f2" providerId="AD" clId="Web-{789F25EF-7A5D-815A-80AA-47B3F51C0E43}" dt="2021-04-13T06:04:39.837" v="344" actId="1076"/>
          <ac:spMkLst>
            <pc:docMk/>
            <pc:sldMk cId="1627819497" sldId="299"/>
            <ac:spMk id="5" creationId="{55968172-2AF9-409E-9534-E36534DCB6E6}"/>
          </ac:spMkLst>
        </pc:spChg>
        <pc:spChg chg="mod">
          <ac:chgData name="Weronika Kania" userId="S::w.kania@zsp7.zory.pl::bc2ac93c-8f4f-4f6a-9f27-1f17d3c514f2" providerId="AD" clId="Web-{789F25EF-7A5D-815A-80AA-47B3F51C0E43}" dt="2021-04-13T06:04:43.602" v="345" actId="1076"/>
          <ac:spMkLst>
            <pc:docMk/>
            <pc:sldMk cId="1627819497" sldId="299"/>
            <ac:spMk id="7" creationId="{2BD7B133-582C-4A40-AC8B-E2CE2061DC1F}"/>
          </ac:spMkLst>
        </pc:spChg>
        <pc:spChg chg="mod">
          <ac:chgData name="Weronika Kania" userId="S::w.kania@zsp7.zory.pl::bc2ac93c-8f4f-4f6a-9f27-1f17d3c514f2" providerId="AD" clId="Web-{789F25EF-7A5D-815A-80AA-47B3F51C0E43}" dt="2021-04-13T06:04:31.727" v="343" actId="1076"/>
          <ac:spMkLst>
            <pc:docMk/>
            <pc:sldMk cId="1627819497" sldId="299"/>
            <ac:spMk id="11" creationId="{C8D061DA-7911-4658-930D-626469EA202F}"/>
          </ac:spMkLst>
        </pc:spChg>
        <pc:spChg chg="mod">
          <ac:chgData name="Weronika Kania" userId="S::w.kania@zsp7.zory.pl::bc2ac93c-8f4f-4f6a-9f27-1f17d3c514f2" providerId="AD" clId="Web-{789F25EF-7A5D-815A-80AA-47B3F51C0E43}" dt="2021-04-13T06:04:27.165" v="338" actId="1076"/>
          <ac:spMkLst>
            <pc:docMk/>
            <pc:sldMk cId="1627819497" sldId="299"/>
            <ac:spMk id="12" creationId="{959BA7AC-04B1-44EF-8B81-FC61D8B0F9A1}"/>
          </ac:spMkLst>
        </pc:spChg>
        <pc:spChg chg="mod">
          <ac:chgData name="Weronika Kania" userId="S::w.kania@zsp7.zory.pl::bc2ac93c-8f4f-4f6a-9f27-1f17d3c514f2" providerId="AD" clId="Web-{789F25EF-7A5D-815A-80AA-47B3F51C0E43}" dt="2021-04-13T06:04:46.962" v="346" actId="1076"/>
          <ac:spMkLst>
            <pc:docMk/>
            <pc:sldMk cId="1627819497" sldId="299"/>
            <ac:spMk id="13" creationId="{DA960AF9-D06E-49E9-9917-97D6CA470F80}"/>
          </ac:spMkLst>
        </pc:spChg>
        <pc:spChg chg="mod">
          <ac:chgData name="Weronika Kania" userId="S::w.kania@zsp7.zory.pl::bc2ac93c-8f4f-4f6a-9f27-1f17d3c514f2" providerId="AD" clId="Web-{789F25EF-7A5D-815A-80AA-47B3F51C0E43}" dt="2021-04-13T06:04:50.071" v="347" actId="1076"/>
          <ac:spMkLst>
            <pc:docMk/>
            <pc:sldMk cId="1627819497" sldId="299"/>
            <ac:spMk id="15" creationId="{116C2B6A-7CAD-4DE9-A200-EDD105C1D56D}"/>
          </ac:spMkLst>
        </pc:spChg>
        <pc:picChg chg="mod">
          <ac:chgData name="Weronika Kania" userId="S::w.kania@zsp7.zory.pl::bc2ac93c-8f4f-4f6a-9f27-1f17d3c514f2" providerId="AD" clId="Web-{789F25EF-7A5D-815A-80AA-47B3F51C0E43}" dt="2021-04-13T06:04:27.102" v="330" actId="1076"/>
          <ac:picMkLst>
            <pc:docMk/>
            <pc:sldMk cId="1627819497" sldId="299"/>
            <ac:picMk id="2" creationId="{00000000-0000-0000-0000-000000000000}"/>
          </ac:picMkLst>
        </pc:picChg>
        <pc:picChg chg="mod">
          <ac:chgData name="Weronika Kania" userId="S::w.kania@zsp7.zory.pl::bc2ac93c-8f4f-4f6a-9f27-1f17d3c514f2" providerId="AD" clId="Web-{789F25EF-7A5D-815A-80AA-47B3F51C0E43}" dt="2021-04-13T06:04:27.118" v="333" actId="1076"/>
          <ac:picMkLst>
            <pc:docMk/>
            <pc:sldMk cId="1627819497" sldId="299"/>
            <ac:picMk id="3" creationId="{DF2ECF58-BCF9-47B8-B91A-CFCF91D5279B}"/>
          </ac:picMkLst>
        </pc:picChg>
        <pc:picChg chg="mod">
          <ac:chgData name="Weronika Kania" userId="S::w.kania@zsp7.zory.pl::bc2ac93c-8f4f-4f6a-9f27-1f17d3c514f2" providerId="AD" clId="Web-{789F25EF-7A5D-815A-80AA-47B3F51C0E43}" dt="2021-04-13T06:04:27.102" v="331" actId="1076"/>
          <ac:picMkLst>
            <pc:docMk/>
            <pc:sldMk cId="1627819497" sldId="299"/>
            <ac:picMk id="4" creationId="{00000000-0000-0000-0000-000000000000}"/>
          </ac:picMkLst>
        </pc:picChg>
        <pc:picChg chg="mod">
          <ac:chgData name="Weronika Kania" userId="S::w.kania@zsp7.zory.pl::bc2ac93c-8f4f-4f6a-9f27-1f17d3c514f2" providerId="AD" clId="Web-{789F25EF-7A5D-815A-80AA-47B3F51C0E43}" dt="2021-04-13T06:04:27.133" v="334" actId="1076"/>
          <ac:picMkLst>
            <pc:docMk/>
            <pc:sldMk cId="1627819497" sldId="299"/>
            <ac:picMk id="6" creationId="{BE7550F4-3C4D-4FA9-B38E-DF69EBFE9CBC}"/>
          </ac:picMkLst>
        </pc:picChg>
        <pc:picChg chg="mod">
          <ac:chgData name="Weronika Kania" userId="S::w.kania@zsp7.zory.pl::bc2ac93c-8f4f-4f6a-9f27-1f17d3c514f2" providerId="AD" clId="Web-{789F25EF-7A5D-815A-80AA-47B3F51C0E43}" dt="2021-04-13T06:04:27.118" v="332" actId="1076"/>
          <ac:picMkLst>
            <pc:docMk/>
            <pc:sldMk cId="1627819497" sldId="299"/>
            <ac:picMk id="8" creationId="{00000000-0000-0000-0000-000000000000}"/>
          </ac:picMkLst>
        </pc:picChg>
        <pc:picChg chg="mod">
          <ac:chgData name="Weronika Kania" userId="S::w.kania@zsp7.zory.pl::bc2ac93c-8f4f-4f6a-9f27-1f17d3c514f2" providerId="AD" clId="Web-{789F25EF-7A5D-815A-80AA-47B3F51C0E43}" dt="2021-04-13T06:04:27.149" v="335" actId="1076"/>
          <ac:picMkLst>
            <pc:docMk/>
            <pc:sldMk cId="1627819497" sldId="299"/>
            <ac:picMk id="9" creationId="{89AC6098-F1E5-4D4E-8806-A98F96F8D17C}"/>
          </ac:picMkLst>
        </pc:picChg>
        <pc:picChg chg="mod">
          <ac:chgData name="Weronika Kania" userId="S::w.kania@zsp7.zory.pl::bc2ac93c-8f4f-4f6a-9f27-1f17d3c514f2" providerId="AD" clId="Web-{789F25EF-7A5D-815A-80AA-47B3F51C0E43}" dt="2021-04-13T06:04:27.149" v="336" actId="1076"/>
          <ac:picMkLst>
            <pc:docMk/>
            <pc:sldMk cId="1627819497" sldId="299"/>
            <ac:picMk id="10" creationId="{F3487246-0171-41A8-A844-B941DD63CD01}"/>
          </ac:picMkLst>
        </pc:picChg>
      </pc:sldChg>
      <pc:sldChg chg="add del replId">
        <pc:chgData name="Weronika Kania" userId="S::w.kania@zsp7.zory.pl::bc2ac93c-8f4f-4f6a-9f27-1f17d3c514f2" providerId="AD" clId="Web-{789F25EF-7A5D-815A-80AA-47B3F51C0E43}" dt="2021-04-13T06:02:25.021" v="284"/>
        <pc:sldMkLst>
          <pc:docMk/>
          <pc:sldMk cId="2185316917" sldId="299"/>
        </pc:sldMkLst>
      </pc:sldChg>
      <pc:sldChg chg="modSp new">
        <pc:chgData name="Weronika Kania" userId="S::w.kania@zsp7.zory.pl::bc2ac93c-8f4f-4f6a-9f27-1f17d3c514f2" providerId="AD" clId="Web-{789F25EF-7A5D-815A-80AA-47B3F51C0E43}" dt="2021-04-13T06:05:51.104" v="356" actId="20577"/>
        <pc:sldMkLst>
          <pc:docMk/>
          <pc:sldMk cId="965780932" sldId="300"/>
        </pc:sldMkLst>
        <pc:spChg chg="mod">
          <ac:chgData name="Weronika Kania" userId="S::w.kania@zsp7.zory.pl::bc2ac93c-8f4f-4f6a-9f27-1f17d3c514f2" providerId="AD" clId="Web-{789F25EF-7A5D-815A-80AA-47B3F51C0E43}" dt="2021-04-13T06:05:51.104" v="356" actId="20577"/>
          <ac:spMkLst>
            <pc:docMk/>
            <pc:sldMk cId="965780932" sldId="300"/>
            <ac:spMk id="2" creationId="{0E9699E9-FDD9-422B-99CC-D28CA50596B4}"/>
          </ac:spMkLst>
        </pc:spChg>
      </pc:sldChg>
      <pc:sldChg chg="new">
        <pc:chgData name="Weronika Kania" userId="S::w.kania@zsp7.zory.pl::bc2ac93c-8f4f-4f6a-9f27-1f17d3c514f2" providerId="AD" clId="Web-{789F25EF-7A5D-815A-80AA-47B3F51C0E43}" dt="2021-04-13T06:06:31.011" v="360"/>
        <pc:sldMkLst>
          <pc:docMk/>
          <pc:sldMk cId="2179010028" sldId="301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275CE1C-0961-4DA0-BA62-ED5602942B8B}" type="datetime1">
              <a:rPr lang="pl-PL" smtClean="0"/>
              <a:t>13.04.2021</a:t>
            </a:fld>
            <a:endParaRPr lang="pl-PL" dirty="0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 dirty="0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A5BAD6D-9C3B-46AE-9ED7-53C2ADD3C88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114199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 noProof="0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279DA5-D15F-48DB-AE72-A1C00A62DF0F}" type="datetime1">
              <a:rPr lang="pl-PL" smtClean="0"/>
              <a:pPr/>
              <a:t>13.04.2021</a:t>
            </a:fld>
            <a:endParaRPr lang="pl-PL" dirty="0"/>
          </a:p>
        </p:txBody>
      </p:sp>
      <p:sp>
        <p:nvSpPr>
          <p:cNvPr id="4" name="Obraz slajdu — symbol zastępcz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l-PL" noProof="0" dirty="0"/>
          </a:p>
        </p:txBody>
      </p:sp>
      <p:sp>
        <p:nvSpPr>
          <p:cNvPr id="5" name="Notatki — symbol zastępcz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l-PL" noProof="0" dirty="0"/>
              <a:t>Kliknij, aby edytować style wzorców tekstu</a:t>
            </a:r>
          </a:p>
          <a:p>
            <a:pPr lvl="1" rtl="0"/>
            <a:r>
              <a:rPr lang="pl-PL" noProof="0" dirty="0"/>
              <a:t>Drugi poziom</a:t>
            </a:r>
          </a:p>
          <a:p>
            <a:pPr lvl="2" rtl="0"/>
            <a:r>
              <a:rPr lang="pl-PL" noProof="0" dirty="0"/>
              <a:t>Trzeci poziom</a:t>
            </a:r>
          </a:p>
          <a:p>
            <a:pPr lvl="3" rtl="0"/>
            <a:r>
              <a:rPr lang="pl-PL" noProof="0" dirty="0"/>
              <a:t>Czwarty poziom</a:t>
            </a:r>
          </a:p>
          <a:p>
            <a:pPr lvl="4" rtl="0"/>
            <a:r>
              <a:rPr lang="pl-PL" noProof="0" dirty="0"/>
              <a:t>Piąty poziom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 noProof="0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86C1AB1-D682-4F2C-8579-D9DF0DCC073A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2410758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86C1AB1-D682-4F2C-8579-D9DF0DCC073A}" type="slidenum">
              <a:rPr lang="pl-PL" smtClean="0"/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13727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 bwMode="ltGray">
          <a:xfrm>
            <a:off x="2513012" y="1371600"/>
            <a:ext cx="7162800" cy="41148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 dirty="0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804160" y="1557867"/>
            <a:ext cx="6583680" cy="2560320"/>
          </a:xfrm>
        </p:spPr>
        <p:txBody>
          <a:bodyPr rtlCol="0" anchor="b">
            <a:normAutofit/>
          </a:bodyPr>
          <a:lstStyle>
            <a:lvl1pPr algn="ctr">
              <a:lnSpc>
                <a:spcPct val="80000"/>
              </a:lnSpc>
              <a:defRPr sz="6600"/>
            </a:lvl1pPr>
          </a:lstStyle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804160" y="4185919"/>
            <a:ext cx="6583680" cy="1097278"/>
          </a:xfrm>
        </p:spPr>
        <p:txBody>
          <a:bodyPr rtlCol="0"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l-PL" noProof="0"/>
              <a:t>Kliknij, aby edytować styl wzorca podtytułu</a:t>
            </a:r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2468490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topka — symbol zastępczy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2" name="Data — symbol zastępczy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22DAAFA-590D-46E1-AFF4-46315DF78B40}" type="datetime1">
              <a:rPr lang="pl-PL" smtClean="0"/>
              <a:pPr/>
              <a:t>13.04.2021</a:t>
            </a:fld>
            <a:endParaRPr lang="pl-PL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309224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111067" y="1143000"/>
            <a:ext cx="3471334" cy="2285999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>
          <a:xfrm>
            <a:off x="609599" y="982132"/>
            <a:ext cx="6995160" cy="507492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pl-PL" noProof="0"/>
              <a:t>Edytuj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8111067" y="3513665"/>
            <a:ext cx="3471333" cy="2103120"/>
          </a:xfrm>
        </p:spPr>
        <p:txBody>
          <a:bodyPr rtlCol="0"/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l-PL" noProof="0"/>
              <a:t>Edytuj style wzorca tekstu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7E65BC6-01A5-49B0-8788-5CEE68971FD2}" type="datetime1">
              <a:rPr lang="pl-PL" smtClean="0"/>
              <a:pPr/>
              <a:t>13.04.2021</a:t>
            </a:fld>
            <a:endParaRPr lang="pl-PL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3753454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111067" y="1143000"/>
            <a:ext cx="3471334" cy="2285999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8" name="Prostokąt 7"/>
          <p:cNvSpPr/>
          <p:nvPr/>
        </p:nvSpPr>
        <p:spPr bwMode="ltGray">
          <a:xfrm>
            <a:off x="694265" y="1051560"/>
            <a:ext cx="6858000" cy="4937760"/>
          </a:xfrm>
          <a:prstGeom prst="rect">
            <a:avLst/>
          </a:prstGeom>
          <a:solidFill>
            <a:schemeClr val="bg1"/>
          </a:soli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 dirty="0"/>
          </a:p>
        </p:txBody>
      </p:sp>
      <p:sp>
        <p:nvSpPr>
          <p:cNvPr id="3" name="Obraz — symbol zastępczy 2" descr="Pusty symbol zastępczy pozwalający dodać obraz. Kliknij symbol zastępczy i wybierz obraz, który chcesz dodać"/>
          <p:cNvSpPr>
            <a:spLocks noGrp="1"/>
          </p:cNvSpPr>
          <p:nvPr>
            <p:ph type="pic" idx="1"/>
          </p:nvPr>
        </p:nvSpPr>
        <p:spPr>
          <a:xfrm>
            <a:off x="772051" y="1143000"/>
            <a:ext cx="6686024" cy="4754880"/>
          </a:xfrm>
          <a:solidFill>
            <a:schemeClr val="bg2">
              <a:lumMod val="40000"/>
              <a:lumOff val="60000"/>
            </a:schemeClr>
          </a:solidFill>
        </p:spPr>
        <p:txBody>
          <a:bodyPr tIns="27432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l-PL" noProof="0"/>
              <a:t>Kliknij ikonę, aby dodać obraz</a:t>
            </a:r>
            <a:endParaRPr lang="pl-PL" noProof="0" dirty="0"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8111067" y="3513665"/>
            <a:ext cx="3471333" cy="2103120"/>
          </a:xfrm>
        </p:spPr>
        <p:txBody>
          <a:bodyPr rtlCol="0"/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l-PL" noProof="0"/>
              <a:t>Edytuj style wzorca tekstu</a:t>
            </a:r>
          </a:p>
        </p:txBody>
      </p:sp>
      <p:sp>
        <p:nvSpPr>
          <p:cNvPr id="10" name="Stopka — symbol zastępczy 9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9" name="Data — symbol zastępczy 8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E722A24-BE59-4F7F-B14C-46A18AF35562}" type="datetime1">
              <a:rPr lang="pl-PL" smtClean="0"/>
              <a:pPr/>
              <a:t>13.04.2021</a:t>
            </a:fld>
            <a:endParaRPr lang="pl-PL" dirty="0"/>
          </a:p>
        </p:txBody>
      </p:sp>
      <p:sp>
        <p:nvSpPr>
          <p:cNvPr id="11" name="Numer slajdu — symbol zastępczy 10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pl-PL" noProof="0" smtClean="0"/>
              <a:pPr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3186925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 bwMode="ltGray">
          <a:xfrm>
            <a:off x="-1" y="457200"/>
            <a:ext cx="12188826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 dirty="0"/>
          </a:p>
        </p:txBody>
      </p:sp>
      <p:sp>
        <p:nvSpPr>
          <p:cNvPr id="8" name="Prostokąt 7"/>
          <p:cNvSpPr/>
          <p:nvPr/>
        </p:nvSpPr>
        <p:spPr bwMode="ltGray">
          <a:xfrm>
            <a:off x="0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 dirty="0"/>
          </a:p>
        </p:txBody>
      </p:sp>
      <p:sp>
        <p:nvSpPr>
          <p:cNvPr id="9" name="Prostokąt 8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pl-PL" noProof="0"/>
              <a:t>Edytuj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6B5A371-5571-4AA2-9F18-267EA3A51B3E}" type="datetime1">
              <a:rPr lang="pl-PL" smtClean="0"/>
              <a:pPr/>
              <a:t>13.04.2021</a:t>
            </a:fld>
            <a:endParaRPr lang="pl-PL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2448079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9296400" y="846666"/>
            <a:ext cx="1828800" cy="5554133"/>
          </a:xfrm>
        </p:spPr>
        <p:txBody>
          <a:bodyPr vert="eaVert" rtlCol="0"/>
          <a:lstStyle/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>
          <a:xfrm>
            <a:off x="1066798" y="846666"/>
            <a:ext cx="7863840" cy="5554133"/>
          </a:xfrm>
        </p:spPr>
        <p:txBody>
          <a:bodyPr vert="eaVert" rtlCol="0"/>
          <a:lstStyle/>
          <a:p>
            <a:pPr lvl="0" rtl="0"/>
            <a:r>
              <a:rPr lang="pl-PL" noProof="0"/>
              <a:t>Edytuj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819F582-861B-4B6D-93AA-4872DB5A55FB}" type="datetime1">
              <a:rPr lang="pl-PL" smtClean="0"/>
              <a:pPr/>
              <a:t>13.04.2021</a:t>
            </a:fld>
            <a:endParaRPr lang="pl-PL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1533007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 bwMode="ltGray">
          <a:xfrm>
            <a:off x="-1" y="457200"/>
            <a:ext cx="12188826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 dirty="0"/>
          </a:p>
        </p:txBody>
      </p:sp>
      <p:sp>
        <p:nvSpPr>
          <p:cNvPr id="8" name="Prostokąt 7"/>
          <p:cNvSpPr/>
          <p:nvPr/>
        </p:nvSpPr>
        <p:spPr bwMode="ltGray">
          <a:xfrm>
            <a:off x="0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 dirty="0"/>
          </a:p>
        </p:txBody>
      </p:sp>
      <p:sp>
        <p:nvSpPr>
          <p:cNvPr id="9" name="Prostokąt 8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pl-PL" noProof="0"/>
              <a:t>Edytuj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A0EEE78-A9B8-4600-8455-21616FD24D8C}" type="datetime1">
              <a:rPr lang="pl-PL" smtClean="0"/>
              <a:pPr/>
              <a:t>13.04.2021</a:t>
            </a:fld>
            <a:endParaRPr lang="pl-PL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3760529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 bwMode="gray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 bwMode="ltGray">
          <a:xfrm>
            <a:off x="5334000" y="762000"/>
            <a:ext cx="6400800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654040" y="1016001"/>
            <a:ext cx="5760720" cy="1828800"/>
          </a:xfrm>
        </p:spPr>
        <p:txBody>
          <a:bodyPr rtlCol="0" anchor="b">
            <a:normAutofit/>
          </a:bodyPr>
          <a:lstStyle>
            <a:lvl1pPr algn="ctr">
              <a:lnSpc>
                <a:spcPct val="80000"/>
              </a:lnSpc>
              <a:defRPr sz="5400"/>
            </a:lvl1pPr>
          </a:lstStyle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5654040" y="2980267"/>
            <a:ext cx="5760720" cy="9144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l-PL" noProof="0"/>
              <a:t>Edytuj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171674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 (lato)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 bwMode="ltGray">
          <a:xfrm>
            <a:off x="5334000" y="762000"/>
            <a:ext cx="6400800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654040" y="1016001"/>
            <a:ext cx="5760720" cy="1828800"/>
          </a:xfrm>
        </p:spPr>
        <p:txBody>
          <a:bodyPr rtlCol="0" anchor="b">
            <a:normAutofit/>
          </a:bodyPr>
          <a:lstStyle>
            <a:lvl1pPr algn="ctr">
              <a:lnSpc>
                <a:spcPct val="80000"/>
              </a:lnSpc>
              <a:defRPr sz="5400"/>
            </a:lvl1pPr>
          </a:lstStyle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5654040" y="2980267"/>
            <a:ext cx="5760720" cy="9144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l-PL" noProof="0"/>
              <a:t>Edytuj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292129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 (jesień)">
    <p:bg bwMode="gray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 bwMode="ltGray">
          <a:xfrm>
            <a:off x="5334000" y="762000"/>
            <a:ext cx="6400800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654040" y="1016001"/>
            <a:ext cx="5760720" cy="1828800"/>
          </a:xfrm>
        </p:spPr>
        <p:txBody>
          <a:bodyPr rtlCol="0" anchor="b">
            <a:normAutofit/>
          </a:bodyPr>
          <a:lstStyle>
            <a:lvl1pPr algn="ctr">
              <a:lnSpc>
                <a:spcPct val="80000"/>
              </a:lnSpc>
              <a:defRPr sz="5400"/>
            </a:lvl1pPr>
          </a:lstStyle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5654040" y="2980267"/>
            <a:ext cx="5760720" cy="9144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l-PL" noProof="0"/>
              <a:t>Edytuj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0454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 (zima)">
    <p:bg bwMode="gray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 bwMode="ltGray">
          <a:xfrm>
            <a:off x="5334000" y="762000"/>
            <a:ext cx="6400800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654040" y="1016001"/>
            <a:ext cx="5760720" cy="1828800"/>
          </a:xfrm>
        </p:spPr>
        <p:txBody>
          <a:bodyPr rtlCol="0" anchor="b">
            <a:normAutofit/>
          </a:bodyPr>
          <a:lstStyle>
            <a:lvl1pPr algn="ctr">
              <a:lnSpc>
                <a:spcPct val="80000"/>
              </a:lnSpc>
              <a:defRPr sz="5400"/>
            </a:lvl1pPr>
          </a:lstStyle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5654040" y="2980267"/>
            <a:ext cx="5760720" cy="9144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l-PL" noProof="0"/>
              <a:t>Edytuj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305349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 bwMode="ltGray">
          <a:xfrm>
            <a:off x="-1" y="457200"/>
            <a:ext cx="12188826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 dirty="0"/>
          </a:p>
        </p:txBody>
      </p:sp>
      <p:sp>
        <p:nvSpPr>
          <p:cNvPr id="9" name="Prostokąt 8"/>
          <p:cNvSpPr/>
          <p:nvPr/>
        </p:nvSpPr>
        <p:spPr bwMode="ltGray">
          <a:xfrm>
            <a:off x="0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 dirty="0"/>
          </a:p>
        </p:txBody>
      </p:sp>
      <p:sp>
        <p:nvSpPr>
          <p:cNvPr id="10" name="Prostokąt 9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sz="half" idx="1"/>
          </p:nvPr>
        </p:nvSpPr>
        <p:spPr>
          <a:xfrm>
            <a:off x="1066800" y="2057399"/>
            <a:ext cx="4846320" cy="4343401"/>
          </a:xfrm>
        </p:spPr>
        <p:txBody>
          <a:bodyPr rtlCol="0"/>
          <a:lstStyle/>
          <a:p>
            <a:pPr lvl="0" rtl="0"/>
            <a:r>
              <a:rPr lang="pl-PL" noProof="0"/>
              <a:t>Edytuj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6278880" y="2057399"/>
            <a:ext cx="4846320" cy="4343401"/>
          </a:xfrm>
        </p:spPr>
        <p:txBody>
          <a:bodyPr rtlCol="0"/>
          <a:lstStyle/>
          <a:p>
            <a:pPr lvl="0" rtl="0"/>
            <a:r>
              <a:rPr lang="pl-PL" noProof="0"/>
              <a:t>Edytuj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BFFCD48-48BD-4151-BCF8-CDA1B388F19A}" type="datetime1">
              <a:rPr lang="pl-PL" smtClean="0"/>
              <a:pPr/>
              <a:t>13.04.2021</a:t>
            </a:fld>
            <a:endParaRPr lang="pl-PL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342779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/>
          <p:cNvSpPr/>
          <p:nvPr/>
        </p:nvSpPr>
        <p:spPr bwMode="ltGray">
          <a:xfrm>
            <a:off x="-1" y="457200"/>
            <a:ext cx="12188826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 dirty="0"/>
          </a:p>
        </p:txBody>
      </p:sp>
      <p:sp>
        <p:nvSpPr>
          <p:cNvPr id="11" name="Prostokąt 10"/>
          <p:cNvSpPr/>
          <p:nvPr/>
        </p:nvSpPr>
        <p:spPr bwMode="ltGray">
          <a:xfrm>
            <a:off x="0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 dirty="0"/>
          </a:p>
        </p:txBody>
      </p:sp>
      <p:sp>
        <p:nvSpPr>
          <p:cNvPr id="12" name="Prostokąt 11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066800" y="2057399"/>
            <a:ext cx="4846320" cy="868681"/>
          </a:xfrm>
        </p:spPr>
        <p:txBody>
          <a:bodyPr rtlCol="0" anchor="ctr"/>
          <a:lstStyle>
            <a:lvl1pPr marL="0" indent="0">
              <a:buNone/>
              <a:defRPr sz="2400" b="0" cap="sm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Edytuj style wzorca tekstu</a:t>
            </a:r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1066800" y="2926080"/>
            <a:ext cx="4846320" cy="3474720"/>
          </a:xfrm>
        </p:spPr>
        <p:txBody>
          <a:bodyPr rtlCol="0"/>
          <a:lstStyle/>
          <a:p>
            <a:pPr lvl="0" rtl="0"/>
            <a:r>
              <a:rPr lang="pl-PL" noProof="0"/>
              <a:t>Edytuj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5" name="Tekst — symbol zastępczy 4"/>
          <p:cNvSpPr>
            <a:spLocks noGrp="1"/>
          </p:cNvSpPr>
          <p:nvPr>
            <p:ph type="body" sz="quarter" idx="3"/>
          </p:nvPr>
        </p:nvSpPr>
        <p:spPr>
          <a:xfrm>
            <a:off x="6278880" y="2057399"/>
            <a:ext cx="4846320" cy="868681"/>
          </a:xfrm>
        </p:spPr>
        <p:txBody>
          <a:bodyPr rtlCol="0" anchor="ctr"/>
          <a:lstStyle>
            <a:lvl1pPr marL="0" indent="0">
              <a:buNone/>
              <a:defRPr sz="2400" b="0" cap="sm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Edytuj style wzorca tekstu</a:t>
            </a:r>
          </a:p>
        </p:txBody>
      </p:sp>
      <p:sp>
        <p:nvSpPr>
          <p:cNvPr id="6" name="Zawartość — symbol zastępczy 5"/>
          <p:cNvSpPr>
            <a:spLocks noGrp="1"/>
          </p:cNvSpPr>
          <p:nvPr>
            <p:ph sz="quarter" idx="4"/>
          </p:nvPr>
        </p:nvSpPr>
        <p:spPr>
          <a:xfrm>
            <a:off x="6278880" y="2926080"/>
            <a:ext cx="4846320" cy="3474720"/>
          </a:xfrm>
        </p:spPr>
        <p:txBody>
          <a:bodyPr rtlCol="0"/>
          <a:lstStyle/>
          <a:p>
            <a:pPr lvl="0" rtl="0"/>
            <a:r>
              <a:rPr lang="pl-PL" noProof="0"/>
              <a:t>Edytuj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8" name="Stopka — symbol zastępczy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7" name="Data — symbol zastępczy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7BB6308-A47B-4DF7-9B25-CE22D2307AD9}" type="datetime1">
              <a:rPr lang="pl-PL" smtClean="0"/>
              <a:pPr/>
              <a:t>13.04.2021</a:t>
            </a:fld>
            <a:endParaRPr lang="pl-PL" dirty="0"/>
          </a:p>
        </p:txBody>
      </p:sp>
      <p:sp>
        <p:nvSpPr>
          <p:cNvPr id="9" name="Numer slajdu — symbol zastępczy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40933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/>
        </p:nvSpPr>
        <p:spPr bwMode="ltGray">
          <a:xfrm>
            <a:off x="-1" y="457200"/>
            <a:ext cx="12188826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 dirty="0"/>
          </a:p>
        </p:txBody>
      </p:sp>
      <p:sp>
        <p:nvSpPr>
          <p:cNvPr id="7" name="Prostokąt 6"/>
          <p:cNvSpPr/>
          <p:nvPr/>
        </p:nvSpPr>
        <p:spPr bwMode="ltGray">
          <a:xfrm>
            <a:off x="0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 dirty="0"/>
          </a:p>
        </p:txBody>
      </p:sp>
      <p:sp>
        <p:nvSpPr>
          <p:cNvPr id="8" name="Prostokąt 7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AE85402-FA3D-4F23-A883-508263A54251}" type="datetime1">
              <a:rPr lang="pl-PL" smtClean="0"/>
              <a:pPr/>
              <a:t>13.04.2021</a:t>
            </a:fld>
            <a:endParaRPr lang="pl-PL" dirty="0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399294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952" cy="455411"/>
          </a:xfrm>
          <a:prstGeom prst="rect">
            <a:avLst/>
          </a:prstGeom>
        </p:spPr>
      </p:pic>
      <p:sp>
        <p:nvSpPr>
          <p:cNvPr id="10" name="Prostokąt 9"/>
          <p:cNvSpPr/>
          <p:nvPr userDrawn="1"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 dirty="0"/>
          </a:p>
        </p:txBody>
      </p:sp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1066800" y="562302"/>
            <a:ext cx="10058400" cy="10972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pl-PL" noProof="0" dirty="0"/>
              <a:t>Kliknij, aby edytować styl wzorca tytułu</a:t>
            </a:r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066800" y="2057400"/>
            <a:ext cx="100584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l-PL" noProof="0" dirty="0"/>
              <a:t>Kliknij, aby edytować style wzorców tekstu</a:t>
            </a:r>
          </a:p>
          <a:p>
            <a:pPr lvl="1" rtl="0"/>
            <a:r>
              <a:rPr lang="pl-PL" noProof="0" dirty="0"/>
              <a:t>Drugi poziom</a:t>
            </a:r>
          </a:p>
          <a:p>
            <a:pPr lvl="2" rtl="0"/>
            <a:r>
              <a:rPr lang="pl-PL" noProof="0" dirty="0"/>
              <a:t>Trzeci poziom</a:t>
            </a:r>
          </a:p>
          <a:p>
            <a:pPr lvl="3" rtl="0"/>
            <a:r>
              <a:rPr lang="pl-PL" noProof="0" dirty="0"/>
              <a:t>Czwarty poziom</a:t>
            </a:r>
          </a:p>
          <a:p>
            <a:pPr lvl="4" rtl="0"/>
            <a:r>
              <a:rPr lang="pl-PL" noProof="0" dirty="0"/>
              <a:t>Piąty poziom</a:t>
            </a:r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3"/>
          </p:nvPr>
        </p:nvSpPr>
        <p:spPr>
          <a:xfrm>
            <a:off x="1066800" y="6519333"/>
            <a:ext cx="7086600" cy="202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2"/>
          </p:nvPr>
        </p:nvSpPr>
        <p:spPr>
          <a:xfrm>
            <a:off x="8382000" y="6519333"/>
            <a:ext cx="1600200" cy="202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8EB4D951-4BD8-4126-ACBA-7F660ECF4FE8}" type="datetime1">
              <a:rPr lang="pl-PL" smtClean="0"/>
              <a:pPr/>
              <a:t>13.04.2021</a:t>
            </a:fld>
            <a:endParaRPr lang="pl-PL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4"/>
          </p:nvPr>
        </p:nvSpPr>
        <p:spPr>
          <a:xfrm>
            <a:off x="10210800" y="6519333"/>
            <a:ext cx="914400" cy="202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5E3DCFCC-8C7B-4574-91B2-C3342261C6C2}" type="slidenum">
              <a:rPr lang="pl-PL" noProof="0" smtClean="0"/>
              <a:pPr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1796578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61" r:id="rId5"/>
    <p:sldLayoutId id="2147483662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sm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pl-PL" dirty="0"/>
              <a:t>Na łące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14072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Darmowe Zdjęcia : trawa, kwiat, Zielony, czerwony, owad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1945"/>
            <a:ext cx="12063211" cy="6406055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1145628" y="178676"/>
            <a:ext cx="384678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600" b="1" dirty="0"/>
              <a:t>SZA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1660635" y="2194899"/>
            <a:ext cx="544435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600" b="1" dirty="0"/>
              <a:t>SZA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2081047" y="4330262"/>
            <a:ext cx="5538953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600" b="1" dirty="0"/>
              <a:t>SZA</a:t>
            </a:r>
          </a:p>
        </p:txBody>
      </p:sp>
    </p:spTree>
    <p:extLst>
      <p:ext uri="{BB962C8B-B14F-4D97-AF65-F5344CB8AC3E}">
        <p14:creationId xmlns:p14="http://schemas.microsoft.com/office/powerpoint/2010/main" val="1389678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Centrolene ilex - Viquipèdia, l'enciclopèdia lliur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2455"/>
            <a:ext cx="12192000" cy="6395545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1135116" y="-50217"/>
            <a:ext cx="423567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600" b="1" dirty="0"/>
              <a:t>SZO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7809186" y="947401"/>
            <a:ext cx="374168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600" b="1" dirty="0"/>
              <a:t>SZO</a:t>
            </a:r>
            <a:endParaRPr lang="pl-PL" sz="13800" b="1" dirty="0"/>
          </a:p>
        </p:txBody>
      </p:sp>
      <p:sp>
        <p:nvSpPr>
          <p:cNvPr id="5" name="pole tekstowe 4"/>
          <p:cNvSpPr txBox="1"/>
          <p:nvPr/>
        </p:nvSpPr>
        <p:spPr>
          <a:xfrm>
            <a:off x="6852744" y="3902700"/>
            <a:ext cx="381525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600" b="1" dirty="0"/>
              <a:t>SZO</a:t>
            </a:r>
          </a:p>
        </p:txBody>
      </p:sp>
    </p:spTree>
    <p:extLst>
      <p:ext uri="{BB962C8B-B14F-4D97-AF65-F5344CB8AC3E}">
        <p14:creationId xmlns:p14="http://schemas.microsoft.com/office/powerpoint/2010/main" val="1833451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קובץ:Blue Morpho (11786190916).jpg – ויקיפדיה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5168"/>
            <a:ext cx="12192000" cy="6412832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1377615" y="1200237"/>
            <a:ext cx="4572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600" b="1" dirty="0">
                <a:solidFill>
                  <a:schemeClr val="bg1"/>
                </a:solidFill>
              </a:rPr>
              <a:t>SZU 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0" y="4602183"/>
            <a:ext cx="447574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600" b="1" dirty="0">
                <a:solidFill>
                  <a:schemeClr val="bg1"/>
                </a:solidFill>
              </a:rPr>
              <a:t>SZU 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8686800" y="3693695"/>
            <a:ext cx="440355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600" b="1" dirty="0">
                <a:solidFill>
                  <a:schemeClr val="bg1"/>
                </a:solidFill>
              </a:rPr>
              <a:t>SZU</a:t>
            </a:r>
          </a:p>
        </p:txBody>
      </p:sp>
    </p:spTree>
    <p:extLst>
      <p:ext uri="{BB962C8B-B14F-4D97-AF65-F5344CB8AC3E}">
        <p14:creationId xmlns:p14="http://schemas.microsoft.com/office/powerpoint/2010/main" val="2799001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Fil:Mrowka.jpg – Wikipedi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"/>
            <a:ext cx="12192000" cy="6400800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0" y="2156625"/>
            <a:ext cx="339290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600" b="1" dirty="0"/>
              <a:t>SZE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5512468" y="-165400"/>
            <a:ext cx="4744453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600" b="1" dirty="0"/>
              <a:t>SZE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8057146" y="1900992"/>
            <a:ext cx="4319337" cy="264687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l-PL" sz="16600" b="1" dirty="0">
                <a:solidFill>
                  <a:schemeClr val="bg1"/>
                </a:solidFill>
              </a:rPr>
              <a:t>SZE</a:t>
            </a:r>
          </a:p>
        </p:txBody>
      </p:sp>
    </p:spTree>
    <p:extLst>
      <p:ext uri="{BB962C8B-B14F-4D97-AF65-F5344CB8AC3E}">
        <p14:creationId xmlns:p14="http://schemas.microsoft.com/office/powerpoint/2010/main" val="292305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Żołnierz Mucha Owad · Darmowe zdjęcie na Pixabay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"/>
            <a:ext cx="12191999" cy="6400800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3092115" y="180543"/>
            <a:ext cx="354931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600" b="1" dirty="0"/>
              <a:t>SZY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1419725" y="4487779"/>
            <a:ext cx="376588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600" b="1" dirty="0"/>
              <a:t>SZY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6474994" y="4487779"/>
            <a:ext cx="4427621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600" b="1" dirty="0"/>
              <a:t>SZY</a:t>
            </a:r>
          </a:p>
        </p:txBody>
      </p:sp>
    </p:spTree>
    <p:extLst>
      <p:ext uri="{BB962C8B-B14F-4D97-AF65-F5344CB8AC3E}">
        <p14:creationId xmlns:p14="http://schemas.microsoft.com/office/powerpoint/2010/main" val="3168295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Ważka ma trzysta tysięcy luster w oku... - Natalia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"/>
            <a:ext cx="12192000" cy="6394116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617621" y="259531"/>
            <a:ext cx="419902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3800" b="1" dirty="0">
                <a:solidFill>
                  <a:srgbClr val="C00000"/>
                </a:solidFill>
              </a:rPr>
              <a:t>SZA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637673" y="1764382"/>
            <a:ext cx="475247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3800" b="1" dirty="0">
                <a:solidFill>
                  <a:srgbClr val="C00000"/>
                </a:solidFill>
              </a:rPr>
              <a:t>SZO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553452" y="3213044"/>
            <a:ext cx="536608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3800" b="1" dirty="0">
                <a:solidFill>
                  <a:srgbClr val="C00000"/>
                </a:solidFill>
              </a:rPr>
              <a:t>SZU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7940842" y="259532"/>
            <a:ext cx="364556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3800" b="1" dirty="0">
                <a:solidFill>
                  <a:srgbClr val="C00000"/>
                </a:solidFill>
              </a:rPr>
              <a:t>SZÓ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7968916" y="3213045"/>
            <a:ext cx="422308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3800" b="1" dirty="0">
                <a:solidFill>
                  <a:srgbClr val="C00000"/>
                </a:solidFill>
              </a:rPr>
              <a:t>SZE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7968916" y="1764383"/>
            <a:ext cx="322446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3800" b="1" dirty="0">
                <a:solidFill>
                  <a:srgbClr val="C00000"/>
                </a:solidFill>
              </a:rPr>
              <a:t>SZY</a:t>
            </a:r>
          </a:p>
        </p:txBody>
      </p:sp>
    </p:spTree>
    <p:extLst>
      <p:ext uri="{BB962C8B-B14F-4D97-AF65-F5344CB8AC3E}">
        <p14:creationId xmlns:p14="http://schemas.microsoft.com/office/powerpoint/2010/main" val="1288659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벌 꿀 꿀벌 꽃 · Pixabay의 무료 사진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8511"/>
            <a:ext cx="12191999" cy="6410713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0" y="3653867"/>
            <a:ext cx="662940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800" b="1" dirty="0"/>
              <a:t>SZA SZO SZU</a:t>
            </a:r>
          </a:p>
          <a:p>
            <a:r>
              <a:rPr lang="pl-PL" sz="8800" b="1" dirty="0"/>
              <a:t>SZE SZÓ SZY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6095999" y="252663"/>
            <a:ext cx="622433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800" b="1" dirty="0"/>
              <a:t>SZY SZÓ SZE</a:t>
            </a:r>
          </a:p>
          <a:p>
            <a:r>
              <a:rPr lang="pl-PL" sz="8800" b="1" dirty="0"/>
              <a:t>SZU SZA SZO</a:t>
            </a:r>
          </a:p>
        </p:txBody>
      </p:sp>
    </p:spTree>
    <p:extLst>
      <p:ext uri="{BB962C8B-B14F-4D97-AF65-F5344CB8AC3E}">
        <p14:creationId xmlns:p14="http://schemas.microsoft.com/office/powerpoint/2010/main" val="2116286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Darmowy obraz: trawa, lato, kwiatów, kwiat, charakter, Mak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4024"/>
            <a:ext cx="12192000" cy="6393976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64624"/>
            <a:ext cx="3255579" cy="3203573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318C1595-335F-4739-8265-15008420E40F}"/>
              </a:ext>
            </a:extLst>
          </p:cNvPr>
          <p:cNvSpPr txBox="1"/>
          <p:nvPr/>
        </p:nvSpPr>
        <p:spPr>
          <a:xfrm>
            <a:off x="701488" y="2158253"/>
            <a:ext cx="2563906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pl-PL" sz="9600" dirty="0"/>
              <a:t>SZA</a:t>
            </a:r>
          </a:p>
        </p:txBody>
      </p:sp>
    </p:spTree>
    <p:extLst>
      <p:ext uri="{BB962C8B-B14F-4D97-AF65-F5344CB8AC3E}">
        <p14:creationId xmlns:p14="http://schemas.microsoft.com/office/powerpoint/2010/main" val="610322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Darmowy obraz: trawa, lato, kwiatów, kwiat, charakter, Mak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4024"/>
            <a:ext cx="12192000" cy="6393976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2316271"/>
            <a:ext cx="2191021" cy="2161426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5966" y="1360033"/>
            <a:ext cx="3357851" cy="3113053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C8D061DA-7911-4658-930D-626469EA202F}"/>
              </a:ext>
            </a:extLst>
          </p:cNvPr>
          <p:cNvSpPr txBox="1"/>
          <p:nvPr/>
        </p:nvSpPr>
        <p:spPr>
          <a:xfrm>
            <a:off x="2841811" y="2091018"/>
            <a:ext cx="2138082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pl-PL" sz="9600" dirty="0">
                <a:cs typeface="Calibri"/>
              </a:rPr>
              <a:t>SZO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959BA7AC-04B1-44EF-8B81-FC61D8B0F9A1}"/>
              </a:ext>
            </a:extLst>
          </p:cNvPr>
          <p:cNvSpPr txBox="1"/>
          <p:nvPr/>
        </p:nvSpPr>
        <p:spPr>
          <a:xfrm>
            <a:off x="410135" y="2752165"/>
            <a:ext cx="1701053" cy="11079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6600" dirty="0"/>
              <a:t>SZA​</a:t>
            </a:r>
          </a:p>
        </p:txBody>
      </p:sp>
    </p:spTree>
    <p:extLst>
      <p:ext uri="{BB962C8B-B14F-4D97-AF65-F5344CB8AC3E}">
        <p14:creationId xmlns:p14="http://schemas.microsoft.com/office/powerpoint/2010/main" val="1958097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Darmowy obraz: trawa, lato, kwiatów, kwiat, charakter, Mak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083"/>
            <a:ext cx="12192000" cy="6393976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2316271"/>
            <a:ext cx="2191021" cy="2161426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5965" y="2312533"/>
            <a:ext cx="2304499" cy="2160553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C8D061DA-7911-4658-930D-626469EA202F}"/>
              </a:ext>
            </a:extLst>
          </p:cNvPr>
          <p:cNvSpPr txBox="1"/>
          <p:nvPr/>
        </p:nvSpPr>
        <p:spPr>
          <a:xfrm>
            <a:off x="2651311" y="2752165"/>
            <a:ext cx="2138082" cy="11079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pl-PL" sz="6600" dirty="0">
                <a:cs typeface="Calibri"/>
              </a:rPr>
              <a:t>SZO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959BA7AC-04B1-44EF-8B81-FC61D8B0F9A1}"/>
              </a:ext>
            </a:extLst>
          </p:cNvPr>
          <p:cNvSpPr txBox="1"/>
          <p:nvPr/>
        </p:nvSpPr>
        <p:spPr>
          <a:xfrm>
            <a:off x="410135" y="2752165"/>
            <a:ext cx="1701053" cy="11079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6600" dirty="0"/>
              <a:t>SZA​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DF2ECF58-BCF9-47B8-B91A-CFCF91D527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9278" y="1301500"/>
            <a:ext cx="4133393" cy="3905925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55968172-2AF9-409E-9534-E36534DCB6E6}"/>
              </a:ext>
            </a:extLst>
          </p:cNvPr>
          <p:cNvSpPr txBox="1"/>
          <p:nvPr/>
        </p:nvSpPr>
        <p:spPr>
          <a:xfrm>
            <a:off x="5497606" y="2359959"/>
            <a:ext cx="2743200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pl-PL" sz="9600" dirty="0"/>
              <a:t>SZU</a:t>
            </a:r>
          </a:p>
        </p:txBody>
      </p:sp>
    </p:spTree>
    <p:extLst>
      <p:ext uri="{BB962C8B-B14F-4D97-AF65-F5344CB8AC3E}">
        <p14:creationId xmlns:p14="http://schemas.microsoft.com/office/powerpoint/2010/main" val="1601785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Darmowy obraz: trawa, lato, kwiatów, kwiat, charakter, Mak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083"/>
            <a:ext cx="12192000" cy="6393976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2495565"/>
            <a:ext cx="2011727" cy="1982132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6671" y="2491827"/>
            <a:ext cx="2125205" cy="1981259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C8D061DA-7911-4658-930D-626469EA202F}"/>
              </a:ext>
            </a:extLst>
          </p:cNvPr>
          <p:cNvSpPr txBox="1"/>
          <p:nvPr/>
        </p:nvSpPr>
        <p:spPr>
          <a:xfrm>
            <a:off x="2393576" y="2875430"/>
            <a:ext cx="2138082" cy="11079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pl-PL" sz="6600" dirty="0">
                <a:cs typeface="Calibri"/>
              </a:rPr>
              <a:t>SZO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959BA7AC-04B1-44EF-8B81-FC61D8B0F9A1}"/>
              </a:ext>
            </a:extLst>
          </p:cNvPr>
          <p:cNvSpPr txBox="1"/>
          <p:nvPr/>
        </p:nvSpPr>
        <p:spPr>
          <a:xfrm>
            <a:off x="320489" y="2942665"/>
            <a:ext cx="1701053" cy="11079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6600" dirty="0"/>
              <a:t>SZA​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DF2ECF58-BCF9-47B8-B91A-CFCF91D527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0688" y="2489323"/>
            <a:ext cx="2082718" cy="1967309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55968172-2AF9-409E-9534-E36534DCB6E6}"/>
              </a:ext>
            </a:extLst>
          </p:cNvPr>
          <p:cNvSpPr txBox="1"/>
          <p:nvPr/>
        </p:nvSpPr>
        <p:spPr>
          <a:xfrm>
            <a:off x="4444253" y="2875430"/>
            <a:ext cx="2743200" cy="11079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pl-PL" sz="6600" dirty="0"/>
              <a:t>SZU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BE7550F4-3C4D-4FA9-B38E-DF69EBFE9C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6229728" y="1004430"/>
            <a:ext cx="4475570" cy="4226143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2BD7B133-582C-4A40-AC8B-E2CE2061DC1F}"/>
              </a:ext>
            </a:extLst>
          </p:cNvPr>
          <p:cNvSpPr txBox="1"/>
          <p:nvPr/>
        </p:nvSpPr>
        <p:spPr>
          <a:xfrm>
            <a:off x="7391400" y="2404782"/>
            <a:ext cx="2743200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pl-PL" sz="9600" dirty="0"/>
              <a:t>SZÓ</a:t>
            </a:r>
            <a:endParaRPr lang="pl-PL" sz="96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42943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Darmowy obraz: trawa, lato, kwiatów, kwiat, charakter, Mak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083"/>
            <a:ext cx="12192000" cy="6393976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2495565"/>
            <a:ext cx="2011727" cy="1982132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6671" y="2491827"/>
            <a:ext cx="2125205" cy="1981259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C8D061DA-7911-4658-930D-626469EA202F}"/>
              </a:ext>
            </a:extLst>
          </p:cNvPr>
          <p:cNvSpPr txBox="1"/>
          <p:nvPr/>
        </p:nvSpPr>
        <p:spPr>
          <a:xfrm>
            <a:off x="2393576" y="2875430"/>
            <a:ext cx="2138082" cy="11079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pl-PL" sz="6600" dirty="0">
                <a:cs typeface="Calibri"/>
              </a:rPr>
              <a:t>SZO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959BA7AC-04B1-44EF-8B81-FC61D8B0F9A1}"/>
              </a:ext>
            </a:extLst>
          </p:cNvPr>
          <p:cNvSpPr txBox="1"/>
          <p:nvPr/>
        </p:nvSpPr>
        <p:spPr>
          <a:xfrm>
            <a:off x="320489" y="2942665"/>
            <a:ext cx="1701053" cy="11079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6600" dirty="0"/>
              <a:t>SZA​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DF2ECF58-BCF9-47B8-B91A-CFCF91D527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0688" y="2489323"/>
            <a:ext cx="2082718" cy="1967309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55968172-2AF9-409E-9534-E36534DCB6E6}"/>
              </a:ext>
            </a:extLst>
          </p:cNvPr>
          <p:cNvSpPr txBox="1"/>
          <p:nvPr/>
        </p:nvSpPr>
        <p:spPr>
          <a:xfrm>
            <a:off x="4444253" y="2875430"/>
            <a:ext cx="2743200" cy="11079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pl-PL" sz="6600" dirty="0"/>
              <a:t>SZU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BE7550F4-3C4D-4FA9-B38E-DF69EBFE9C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6229727" y="2494812"/>
            <a:ext cx="2010277" cy="1917732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2BD7B133-582C-4A40-AC8B-E2CE2061DC1F}"/>
              </a:ext>
            </a:extLst>
          </p:cNvPr>
          <p:cNvSpPr txBox="1"/>
          <p:nvPr/>
        </p:nvSpPr>
        <p:spPr>
          <a:xfrm>
            <a:off x="6483723" y="2875429"/>
            <a:ext cx="2743200" cy="11079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pl-PL" sz="6600" dirty="0"/>
              <a:t>SZÓ</a:t>
            </a:r>
            <a:endParaRPr lang="pl-PL" sz="6600" dirty="0">
              <a:cs typeface="Calibri"/>
            </a:endParaRPr>
          </a:p>
        </p:txBody>
      </p:sp>
      <p:pic>
        <p:nvPicPr>
          <p:cNvPr id="9" name="Obraz 9">
            <a:extLst>
              <a:ext uri="{FF2B5EF4-FFF2-40B4-BE49-F238E27FC236}">
                <a16:creationId xmlns:a16="http://schemas.microsoft.com/office/drawing/2014/main" id="{89AC6098-F1E5-4D4E-8806-A98F96F8D17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31841" y="1807178"/>
            <a:ext cx="3505200" cy="3232439"/>
          </a:xfrm>
          <a:prstGeom prst="rect">
            <a:avLst/>
          </a:prstGeom>
        </p:spPr>
      </p:pic>
      <p:sp>
        <p:nvSpPr>
          <p:cNvPr id="13" name="pole tekstowe 12">
            <a:extLst>
              <a:ext uri="{FF2B5EF4-FFF2-40B4-BE49-F238E27FC236}">
                <a16:creationId xmlns:a16="http://schemas.microsoft.com/office/drawing/2014/main" id="{DA960AF9-D06E-49E9-9917-97D6CA470F80}"/>
              </a:ext>
            </a:extLst>
          </p:cNvPr>
          <p:cNvSpPr txBox="1"/>
          <p:nvPr/>
        </p:nvSpPr>
        <p:spPr>
          <a:xfrm>
            <a:off x="9083488" y="2572871"/>
            <a:ext cx="2743200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9600" dirty="0"/>
              <a:t>SZE</a:t>
            </a:r>
          </a:p>
        </p:txBody>
      </p:sp>
    </p:spTree>
    <p:extLst>
      <p:ext uri="{BB962C8B-B14F-4D97-AF65-F5344CB8AC3E}">
        <p14:creationId xmlns:p14="http://schemas.microsoft.com/office/powerpoint/2010/main" val="1803970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Darmowy obraz: trawa, lato, kwiatów, kwiat, charakter, Mak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083"/>
            <a:ext cx="12192000" cy="6393976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" y="2674858"/>
            <a:ext cx="1709169" cy="1701986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4111" y="2671121"/>
            <a:ext cx="1856265" cy="1701113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C8D061DA-7911-4658-930D-626469EA202F}"/>
              </a:ext>
            </a:extLst>
          </p:cNvPr>
          <p:cNvSpPr txBox="1"/>
          <p:nvPr/>
        </p:nvSpPr>
        <p:spPr>
          <a:xfrm>
            <a:off x="2034987" y="2976283"/>
            <a:ext cx="2138082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pl-PL" sz="5400" dirty="0">
                <a:cs typeface="Calibri"/>
              </a:rPr>
              <a:t>SZO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959BA7AC-04B1-44EF-8B81-FC61D8B0F9A1}"/>
              </a:ext>
            </a:extLst>
          </p:cNvPr>
          <p:cNvSpPr txBox="1"/>
          <p:nvPr/>
        </p:nvSpPr>
        <p:spPr>
          <a:xfrm>
            <a:off x="298077" y="3021107"/>
            <a:ext cx="1701053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5400" dirty="0"/>
              <a:t>SZA​</a:t>
            </a:r>
            <a:endParaRPr lang="pl-PL" sz="5400" dirty="0">
              <a:cs typeface="Calibri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DF2ECF58-BCF9-47B8-B91A-CFCF91D527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9188" y="2679823"/>
            <a:ext cx="1813778" cy="1698368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55968172-2AF9-409E-9534-E36534DCB6E6}"/>
              </a:ext>
            </a:extLst>
          </p:cNvPr>
          <p:cNvSpPr txBox="1"/>
          <p:nvPr/>
        </p:nvSpPr>
        <p:spPr>
          <a:xfrm>
            <a:off x="3861547" y="3021106"/>
            <a:ext cx="274320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pl-PL" sz="5400" dirty="0"/>
              <a:t>SZU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BE7550F4-3C4D-4FA9-B38E-DF69EBFE9C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5344461" y="2674106"/>
            <a:ext cx="1786160" cy="1704820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2BD7B133-582C-4A40-AC8B-E2CE2061DC1F}"/>
              </a:ext>
            </a:extLst>
          </p:cNvPr>
          <p:cNvSpPr txBox="1"/>
          <p:nvPr/>
        </p:nvSpPr>
        <p:spPr>
          <a:xfrm>
            <a:off x="5632077" y="3021105"/>
            <a:ext cx="274320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pl-PL" sz="5400" dirty="0"/>
              <a:t>SZÓ</a:t>
            </a:r>
            <a:endParaRPr lang="pl-PL" sz="5400" dirty="0">
              <a:cs typeface="Calibri"/>
            </a:endParaRPr>
          </a:p>
        </p:txBody>
      </p:sp>
      <p:pic>
        <p:nvPicPr>
          <p:cNvPr id="9" name="Obraz 9">
            <a:extLst>
              <a:ext uri="{FF2B5EF4-FFF2-40B4-BE49-F238E27FC236}">
                <a16:creationId xmlns:a16="http://schemas.microsoft.com/office/drawing/2014/main" id="{89AC6098-F1E5-4D4E-8806-A98F96F8D17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22458" y="2670031"/>
            <a:ext cx="1891553" cy="1697233"/>
          </a:xfrm>
          <a:prstGeom prst="rect">
            <a:avLst/>
          </a:prstGeom>
        </p:spPr>
      </p:pic>
      <p:sp>
        <p:nvSpPr>
          <p:cNvPr id="13" name="pole tekstowe 12">
            <a:extLst>
              <a:ext uri="{FF2B5EF4-FFF2-40B4-BE49-F238E27FC236}">
                <a16:creationId xmlns:a16="http://schemas.microsoft.com/office/drawing/2014/main" id="{DA960AF9-D06E-49E9-9917-97D6CA470F80}"/>
              </a:ext>
            </a:extLst>
          </p:cNvPr>
          <p:cNvSpPr txBox="1"/>
          <p:nvPr/>
        </p:nvSpPr>
        <p:spPr>
          <a:xfrm>
            <a:off x="7503459" y="2976282"/>
            <a:ext cx="274320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5400" dirty="0"/>
              <a:t>SZE</a:t>
            </a: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F3487246-0171-41A8-A844-B941DD63CD0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07727" y="1965611"/>
            <a:ext cx="3208700" cy="3028971"/>
          </a:xfrm>
          <a:prstGeom prst="rect">
            <a:avLst/>
          </a:prstGeom>
        </p:spPr>
      </p:pic>
      <p:sp>
        <p:nvSpPr>
          <p:cNvPr id="15" name="pole tekstowe 14">
            <a:extLst>
              <a:ext uri="{FF2B5EF4-FFF2-40B4-BE49-F238E27FC236}">
                <a16:creationId xmlns:a16="http://schemas.microsoft.com/office/drawing/2014/main" id="{116C2B6A-7CAD-4DE9-A200-EDD105C1D56D}"/>
              </a:ext>
            </a:extLst>
          </p:cNvPr>
          <p:cNvSpPr txBox="1"/>
          <p:nvPr/>
        </p:nvSpPr>
        <p:spPr>
          <a:xfrm>
            <a:off x="9654989" y="2640106"/>
            <a:ext cx="2743200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9600" dirty="0"/>
              <a:t>SZY</a:t>
            </a:r>
            <a:endParaRPr lang="en-US" sz="96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3994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Darmowy obraz: trawa, lato, kwiatów, kwiat, charakter, Mak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1259"/>
            <a:ext cx="12192000" cy="6393976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" y="2652446"/>
            <a:ext cx="1933287" cy="1914898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8228" y="2659915"/>
            <a:ext cx="2125206" cy="1914025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C8D061DA-7911-4658-930D-626469EA202F}"/>
              </a:ext>
            </a:extLst>
          </p:cNvPr>
          <p:cNvSpPr txBox="1"/>
          <p:nvPr/>
        </p:nvSpPr>
        <p:spPr>
          <a:xfrm>
            <a:off x="2236693" y="3021106"/>
            <a:ext cx="2138082" cy="11079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pl-PL" sz="6600" dirty="0">
                <a:cs typeface="Calibri"/>
              </a:rPr>
              <a:t>SZO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959BA7AC-04B1-44EF-8B81-FC61D8B0F9A1}"/>
              </a:ext>
            </a:extLst>
          </p:cNvPr>
          <p:cNvSpPr txBox="1"/>
          <p:nvPr/>
        </p:nvSpPr>
        <p:spPr>
          <a:xfrm>
            <a:off x="298077" y="2976283"/>
            <a:ext cx="1701053" cy="11079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6600" dirty="0"/>
              <a:t>SZA​</a:t>
            </a:r>
            <a:endParaRPr lang="pl-PL" sz="6600" dirty="0">
              <a:cs typeface="Calibri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DF2ECF58-BCF9-47B8-B91A-CFCF91D527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2247" y="2657411"/>
            <a:ext cx="2071513" cy="1922485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55968172-2AF9-409E-9534-E36534DCB6E6}"/>
              </a:ext>
            </a:extLst>
          </p:cNvPr>
          <p:cNvSpPr txBox="1"/>
          <p:nvPr/>
        </p:nvSpPr>
        <p:spPr>
          <a:xfrm>
            <a:off x="4399429" y="3021106"/>
            <a:ext cx="2743200" cy="11079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pl-PL" sz="6600" dirty="0"/>
              <a:t>SZU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BE7550F4-3C4D-4FA9-B38E-DF69EBFE9C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6140079" y="2651694"/>
            <a:ext cx="1987865" cy="1928937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2BD7B133-582C-4A40-AC8B-E2CE2061DC1F}"/>
              </a:ext>
            </a:extLst>
          </p:cNvPr>
          <p:cNvSpPr txBox="1"/>
          <p:nvPr/>
        </p:nvSpPr>
        <p:spPr>
          <a:xfrm>
            <a:off x="6450106" y="3021105"/>
            <a:ext cx="2743200" cy="11079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pl-PL" sz="6600" dirty="0"/>
              <a:t>SZÓ</a:t>
            </a:r>
            <a:endParaRPr lang="pl-PL" sz="6600" dirty="0">
              <a:cs typeface="Calibri"/>
            </a:endParaRPr>
          </a:p>
        </p:txBody>
      </p:sp>
      <p:pic>
        <p:nvPicPr>
          <p:cNvPr id="9" name="Obraz 9">
            <a:extLst>
              <a:ext uri="{FF2B5EF4-FFF2-40B4-BE49-F238E27FC236}">
                <a16:creationId xmlns:a16="http://schemas.microsoft.com/office/drawing/2014/main" id="{89AC6098-F1E5-4D4E-8806-A98F96F8D17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9781" y="2658825"/>
            <a:ext cx="2138082" cy="1921350"/>
          </a:xfrm>
          <a:prstGeom prst="rect">
            <a:avLst/>
          </a:prstGeom>
        </p:spPr>
      </p:pic>
      <p:sp>
        <p:nvSpPr>
          <p:cNvPr id="13" name="pole tekstowe 12">
            <a:extLst>
              <a:ext uri="{FF2B5EF4-FFF2-40B4-BE49-F238E27FC236}">
                <a16:creationId xmlns:a16="http://schemas.microsoft.com/office/drawing/2014/main" id="{DA960AF9-D06E-49E9-9917-97D6CA470F80}"/>
              </a:ext>
            </a:extLst>
          </p:cNvPr>
          <p:cNvSpPr txBox="1"/>
          <p:nvPr/>
        </p:nvSpPr>
        <p:spPr>
          <a:xfrm>
            <a:off x="8545606" y="3021106"/>
            <a:ext cx="2743200" cy="11079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6600" dirty="0"/>
              <a:t>SZE</a:t>
            </a: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F3487246-0171-41A8-A844-B941DD63CD0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17961" y="2660375"/>
            <a:ext cx="2065703" cy="1919590"/>
          </a:xfrm>
          <a:prstGeom prst="rect">
            <a:avLst/>
          </a:prstGeom>
        </p:spPr>
      </p:pic>
      <p:sp>
        <p:nvSpPr>
          <p:cNvPr id="15" name="pole tekstowe 14">
            <a:extLst>
              <a:ext uri="{FF2B5EF4-FFF2-40B4-BE49-F238E27FC236}">
                <a16:creationId xmlns:a16="http://schemas.microsoft.com/office/drawing/2014/main" id="{116C2B6A-7CAD-4DE9-A200-EDD105C1D56D}"/>
              </a:ext>
            </a:extLst>
          </p:cNvPr>
          <p:cNvSpPr txBox="1"/>
          <p:nvPr/>
        </p:nvSpPr>
        <p:spPr>
          <a:xfrm>
            <a:off x="10607489" y="3021106"/>
            <a:ext cx="2743200" cy="11079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6600" dirty="0"/>
              <a:t>SZY</a:t>
            </a:r>
            <a:endParaRPr lang="en-US" sz="66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27819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E9699E9-FDD9-422B-99CC-D28CA5059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Rozmowy </a:t>
            </a:r>
            <a:br>
              <a:rPr lang="pl-PL" dirty="0"/>
            </a:br>
            <a:r>
              <a:rPr lang="pl-PL" dirty="0"/>
              <a:t>na łące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EE26172-6301-4D9F-91D2-BDDC02D279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5780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ztery pory roku 16:9">
  <a:themeElements>
    <a:clrScheme name="Four Seasons">
      <a:dk1>
        <a:sysClr val="windowText" lastClr="000000"/>
      </a:dk1>
      <a:lt1>
        <a:sysClr val="window" lastClr="FFFFFF"/>
      </a:lt1>
      <a:dk2>
        <a:srgbClr val="6B7F7F"/>
      </a:dk2>
      <a:lt2>
        <a:srgbClr val="B0BCBC"/>
      </a:lt2>
      <a:accent1>
        <a:srgbClr val="7DB41B"/>
      </a:accent1>
      <a:accent2>
        <a:srgbClr val="ED8A05"/>
      </a:accent2>
      <a:accent3>
        <a:srgbClr val="288DFC"/>
      </a:accent3>
      <a:accent4>
        <a:srgbClr val="36D2B8"/>
      </a:accent4>
      <a:accent5>
        <a:srgbClr val="F5B605"/>
      </a:accent5>
      <a:accent6>
        <a:srgbClr val="E75524"/>
      </a:accent6>
      <a:hlink>
        <a:srgbClr val="ED8A05"/>
      </a:hlink>
      <a:folHlink>
        <a:srgbClr val="B0BCBC"/>
      </a:folHlink>
    </a:clrScheme>
    <a:fontScheme name="Constantia-Calibri">
      <a:majorFont>
        <a:latin typeface="Constant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6309007_TF04001541.potx" id="{F818BE2E-BF18-4D55-BC4D-19299898A1FD}" vid="{514B4E57-9697-49B8-A147-1976EB196E44}"/>
    </a:ext>
  </a:extLst>
</a:theme>
</file>

<file path=ppt/theme/theme2.xml><?xml version="1.0" encoding="utf-8"?>
<a:theme xmlns:a="http://schemas.openxmlformats.org/drawingml/2006/main" name="Motyw pakietu Office">
  <a:themeElements>
    <a:clrScheme name="Four Seasons">
      <a:dk1>
        <a:sysClr val="windowText" lastClr="000000"/>
      </a:dk1>
      <a:lt1>
        <a:sysClr val="window" lastClr="FFFFFF"/>
      </a:lt1>
      <a:dk2>
        <a:srgbClr val="6B7F7F"/>
      </a:dk2>
      <a:lt2>
        <a:srgbClr val="B0BCBC"/>
      </a:lt2>
      <a:accent1>
        <a:srgbClr val="7DB41B"/>
      </a:accent1>
      <a:accent2>
        <a:srgbClr val="ED8A05"/>
      </a:accent2>
      <a:accent3>
        <a:srgbClr val="288DFC"/>
      </a:accent3>
      <a:accent4>
        <a:srgbClr val="36D2B8"/>
      </a:accent4>
      <a:accent5>
        <a:srgbClr val="F5B605"/>
      </a:accent5>
      <a:accent6>
        <a:srgbClr val="E75524"/>
      </a:accent6>
      <a:hlink>
        <a:srgbClr val="ED8A05"/>
      </a:hlink>
      <a:folHlink>
        <a:srgbClr val="B0BCBC"/>
      </a:folHlink>
    </a:clrScheme>
    <a:fontScheme name="Constantia-Calibri">
      <a:majorFont>
        <a:latin typeface="Constant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Four Seasons">
      <a:dk1>
        <a:sysClr val="windowText" lastClr="000000"/>
      </a:dk1>
      <a:lt1>
        <a:sysClr val="window" lastClr="FFFFFF"/>
      </a:lt1>
      <a:dk2>
        <a:srgbClr val="6B7F7F"/>
      </a:dk2>
      <a:lt2>
        <a:srgbClr val="B0BCBC"/>
      </a:lt2>
      <a:accent1>
        <a:srgbClr val="7DB41B"/>
      </a:accent1>
      <a:accent2>
        <a:srgbClr val="ED8A05"/>
      </a:accent2>
      <a:accent3>
        <a:srgbClr val="288DFC"/>
      </a:accent3>
      <a:accent4>
        <a:srgbClr val="36D2B8"/>
      </a:accent4>
      <a:accent5>
        <a:srgbClr val="F5B605"/>
      </a:accent5>
      <a:accent6>
        <a:srgbClr val="E75524"/>
      </a:accent6>
      <a:hlink>
        <a:srgbClr val="ED8A05"/>
      </a:hlink>
      <a:folHlink>
        <a:srgbClr val="B0BCBC"/>
      </a:folHlink>
    </a:clrScheme>
    <a:fontScheme name="Constantia-Calibri">
      <a:majorFont>
        <a:latin typeface="Constant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Prezentacja z porami roku</Template>
  <TotalTime>53</TotalTime>
  <Words>180</Words>
  <Application>Microsoft Office PowerPoint</Application>
  <PresentationFormat>Panoramiczny</PresentationFormat>
  <Paragraphs>83</Paragraphs>
  <Slides>16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17" baseType="lpstr">
      <vt:lpstr>Cztery pory roku 16:9</vt:lpstr>
      <vt:lpstr>Na łące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Rozmowy  na łące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 łące</dc:title>
  <dc:creator>Nauczyciel</dc:creator>
  <cp:lastModifiedBy>Nauczyciel</cp:lastModifiedBy>
  <cp:revision>141</cp:revision>
  <dcterms:created xsi:type="dcterms:W3CDTF">2021-04-12T11:03:20Z</dcterms:created>
  <dcterms:modified xsi:type="dcterms:W3CDTF">2021-04-13T07:56:35Z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